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mv" ContentType="video/x-ms-wm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7"/>
  </p:notesMasterIdLst>
  <p:sldIdLst>
    <p:sldId id="256" r:id="rId5"/>
    <p:sldId id="257" r:id="rId6"/>
    <p:sldId id="258" r:id="rId7"/>
    <p:sldId id="259" r:id="rId8"/>
    <p:sldId id="284" r:id="rId9"/>
    <p:sldId id="272" r:id="rId10"/>
    <p:sldId id="316" r:id="rId11"/>
    <p:sldId id="283" r:id="rId12"/>
    <p:sldId id="285" r:id="rId13"/>
    <p:sldId id="260" r:id="rId14"/>
    <p:sldId id="264" r:id="rId15"/>
    <p:sldId id="293" r:id="rId16"/>
    <p:sldId id="279" r:id="rId17"/>
    <p:sldId id="280" r:id="rId18"/>
    <p:sldId id="312" r:id="rId19"/>
    <p:sldId id="266" r:id="rId20"/>
    <p:sldId id="289" r:id="rId21"/>
    <p:sldId id="286" r:id="rId22"/>
    <p:sldId id="291" r:id="rId23"/>
    <p:sldId id="296" r:id="rId24"/>
    <p:sldId id="302" r:id="rId25"/>
    <p:sldId id="314" r:id="rId26"/>
    <p:sldId id="304" r:id="rId27"/>
    <p:sldId id="315" r:id="rId28"/>
    <p:sldId id="287" r:id="rId29"/>
    <p:sldId id="306" r:id="rId30"/>
    <p:sldId id="303" r:id="rId31"/>
    <p:sldId id="319" r:id="rId32"/>
    <p:sldId id="275" r:id="rId33"/>
    <p:sldId id="292" r:id="rId34"/>
    <p:sldId id="276" r:id="rId35"/>
    <p:sldId id="299" r:id="rId36"/>
    <p:sldId id="288" r:id="rId37"/>
    <p:sldId id="320" r:id="rId38"/>
    <p:sldId id="300" r:id="rId39"/>
    <p:sldId id="294" r:id="rId40"/>
    <p:sldId id="301" r:id="rId41"/>
    <p:sldId id="298" r:id="rId42"/>
    <p:sldId id="317" r:id="rId43"/>
    <p:sldId id="307" r:id="rId44"/>
    <p:sldId id="309" r:id="rId45"/>
    <p:sldId id="310" r:id="rId46"/>
  </p:sldIdLst>
  <p:sldSz cx="12192000" cy="6858000"/>
  <p:notesSz cx="6858000" cy="40195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33EFE9-4B37-4D6D-8AD0-AAF555BD1AF1}" v="113" dt="2020-05-24T21:52:17.9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rtes, Ana M" userId="S::acortes7@calstatela.edu::0ef25c30-9f29-404b-bf53-a589724ba552" providerId="AD" clId="Web-{C476E469-A759-4706-A296-1A2D35C9C850}"/>
    <pc:docChg chg="modSld">
      <pc:chgData name="Cortes, Ana M" userId="S::acortes7@calstatela.edu::0ef25c30-9f29-404b-bf53-a589724ba552" providerId="AD" clId="Web-{C476E469-A759-4706-A296-1A2D35C9C850}" dt="2020-04-28T17:03:19.624" v="16"/>
      <pc:docMkLst>
        <pc:docMk/>
      </pc:docMkLst>
      <pc:sldChg chg="modNotes">
        <pc:chgData name="Cortes, Ana M" userId="S::acortes7@calstatela.edu::0ef25c30-9f29-404b-bf53-a589724ba552" providerId="AD" clId="Web-{C476E469-A759-4706-A296-1A2D35C9C850}" dt="2020-04-28T16:59:19.391" v="6"/>
        <pc:sldMkLst>
          <pc:docMk/>
          <pc:sldMk cId="2901476259" sldId="260"/>
        </pc:sldMkLst>
      </pc:sldChg>
      <pc:sldChg chg="modNotes">
        <pc:chgData name="Cortes, Ana M" userId="S::acortes7@calstatela.edu::0ef25c30-9f29-404b-bf53-a589724ba552" providerId="AD" clId="Web-{C476E469-A759-4706-A296-1A2D35C9C850}" dt="2020-04-28T17:00:17.219" v="10"/>
        <pc:sldMkLst>
          <pc:docMk/>
          <pc:sldMk cId="101116952" sldId="264"/>
        </pc:sldMkLst>
      </pc:sldChg>
      <pc:sldChg chg="modNotes">
        <pc:chgData name="Cortes, Ana M" userId="S::acortes7@calstatela.edu::0ef25c30-9f29-404b-bf53-a589724ba552" providerId="AD" clId="Web-{C476E469-A759-4706-A296-1A2D35C9C850}" dt="2020-04-28T17:03:19.624" v="16"/>
        <pc:sldMkLst>
          <pc:docMk/>
          <pc:sldMk cId="3215048421" sldId="293"/>
        </pc:sldMkLst>
      </pc:sldChg>
    </pc:docChg>
  </pc:docChgLst>
  <pc:docChgLst>
    <pc:chgData name="Aguilar, Marco A" userId="S::maguil53@calstatela.edu::7d88a497-c560-4e64-9773-44d8716f55aa" providerId="AD" clId="Web-{53F2473C-F53F-441C-92A1-AEA1B71E94BE}"/>
    <pc:docChg chg="addSld delSld modSld">
      <pc:chgData name="Aguilar, Marco A" userId="S::maguil53@calstatela.edu::7d88a497-c560-4e64-9773-44d8716f55aa" providerId="AD" clId="Web-{53F2473C-F53F-441C-92A1-AEA1B71E94BE}" dt="2019-11-12T15:39:11.195" v="260" actId="20577"/>
      <pc:docMkLst>
        <pc:docMk/>
      </pc:docMkLst>
      <pc:sldChg chg="del">
        <pc:chgData name="Aguilar, Marco A" userId="S::maguil53@calstatela.edu::7d88a497-c560-4e64-9773-44d8716f55aa" providerId="AD" clId="Web-{53F2473C-F53F-441C-92A1-AEA1B71E94BE}" dt="2019-11-12T15:29:59.694" v="14"/>
        <pc:sldMkLst>
          <pc:docMk/>
          <pc:sldMk cId="4212071852" sldId="263"/>
        </pc:sldMkLst>
      </pc:sldChg>
      <pc:sldChg chg="del">
        <pc:chgData name="Aguilar, Marco A" userId="S::maguil53@calstatela.edu::7d88a497-c560-4e64-9773-44d8716f55aa" providerId="AD" clId="Web-{53F2473C-F53F-441C-92A1-AEA1B71E94BE}" dt="2019-11-12T15:30:08.241" v="15"/>
        <pc:sldMkLst>
          <pc:docMk/>
          <pc:sldMk cId="1400648065" sldId="267"/>
        </pc:sldMkLst>
      </pc:sldChg>
      <pc:sldChg chg="addSp modSp">
        <pc:chgData name="Aguilar, Marco A" userId="S::maguil53@calstatela.edu::7d88a497-c560-4e64-9773-44d8716f55aa" providerId="AD" clId="Web-{53F2473C-F53F-441C-92A1-AEA1B71E94BE}" dt="2019-11-12T15:39:11.195" v="259" actId="20577"/>
        <pc:sldMkLst>
          <pc:docMk/>
          <pc:sldMk cId="1753798199" sldId="268"/>
        </pc:sldMkLst>
        <pc:spChg chg="mod">
          <ac:chgData name="Aguilar, Marco A" userId="S::maguil53@calstatela.edu::7d88a497-c560-4e64-9773-44d8716f55aa" providerId="AD" clId="Web-{53F2473C-F53F-441C-92A1-AEA1B71E94BE}" dt="2019-11-12T15:31:19.741" v="33" actId="20577"/>
          <ac:spMkLst>
            <pc:docMk/>
            <pc:sldMk cId="1753798199" sldId="268"/>
            <ac:spMk id="2" creationId="{8FF2B640-DB5C-4A4E-8ED2-877A0034A923}"/>
          </ac:spMkLst>
        </pc:spChg>
        <pc:spChg chg="add mod">
          <ac:chgData name="Aguilar, Marco A" userId="S::maguil53@calstatela.edu::7d88a497-c560-4e64-9773-44d8716f55aa" providerId="AD" clId="Web-{53F2473C-F53F-441C-92A1-AEA1B71E94BE}" dt="2019-11-12T15:32:04.741" v="57" actId="20577"/>
          <ac:spMkLst>
            <pc:docMk/>
            <pc:sldMk cId="1753798199" sldId="268"/>
            <ac:spMk id="3" creationId="{447FAD91-E515-448F-99F6-B88AF6A79307}"/>
          </ac:spMkLst>
        </pc:spChg>
        <pc:spChg chg="mod">
          <ac:chgData name="Aguilar, Marco A" userId="S::maguil53@calstatela.edu::7d88a497-c560-4e64-9773-44d8716f55aa" providerId="AD" clId="Web-{53F2473C-F53F-441C-92A1-AEA1B71E94BE}" dt="2019-11-12T15:39:11.195" v="259" actId="20577"/>
          <ac:spMkLst>
            <pc:docMk/>
            <pc:sldMk cId="1753798199" sldId="268"/>
            <ac:spMk id="9" creationId="{092AB7A2-7094-4B0C-9D8A-E68AE39D3FE3}"/>
          </ac:spMkLst>
        </pc:spChg>
      </pc:sldChg>
      <pc:sldChg chg="addSp delSp modSp new mod setBg setClrOvrMap">
        <pc:chgData name="Aguilar, Marco A" userId="S::maguil53@calstatela.edu::7d88a497-c560-4e64-9773-44d8716f55aa" providerId="AD" clId="Web-{53F2473C-F53F-441C-92A1-AEA1B71E94BE}" dt="2019-11-12T15:29:38.459" v="13"/>
        <pc:sldMkLst>
          <pc:docMk/>
          <pc:sldMk cId="3574954781" sldId="269"/>
        </pc:sldMkLst>
        <pc:spChg chg="mod">
          <ac:chgData name="Aguilar, Marco A" userId="S::maguil53@calstatela.edu::7d88a497-c560-4e64-9773-44d8716f55aa" providerId="AD" clId="Web-{53F2473C-F53F-441C-92A1-AEA1B71E94BE}" dt="2019-11-12T15:29:38.459" v="13"/>
          <ac:spMkLst>
            <pc:docMk/>
            <pc:sldMk cId="3574954781" sldId="269"/>
            <ac:spMk id="2" creationId="{37425761-7391-4FC6-9A91-E238996BAEDD}"/>
          </ac:spMkLst>
        </pc:spChg>
        <pc:spChg chg="del mod">
          <ac:chgData name="Aguilar, Marco A" userId="S::maguil53@calstatela.edu::7d88a497-c560-4e64-9773-44d8716f55aa" providerId="AD" clId="Web-{53F2473C-F53F-441C-92A1-AEA1B71E94BE}" dt="2019-11-12T15:29:31.631" v="12"/>
          <ac:spMkLst>
            <pc:docMk/>
            <pc:sldMk cId="3574954781" sldId="269"/>
            <ac:spMk id="3" creationId="{D1D618CD-8AC7-411E-BFE2-A5477CAAA50A}"/>
          </ac:spMkLst>
        </pc:spChg>
        <pc:spChg chg="add">
          <ac:chgData name="Aguilar, Marco A" userId="S::maguil53@calstatela.edu::7d88a497-c560-4e64-9773-44d8716f55aa" providerId="AD" clId="Web-{53F2473C-F53F-441C-92A1-AEA1B71E94BE}" dt="2019-11-12T15:29:38.459" v="13"/>
          <ac:spMkLst>
            <pc:docMk/>
            <pc:sldMk cId="3574954781" sldId="269"/>
            <ac:spMk id="7" creationId="{2A8AA5BC-4F7A-4226-8F99-6D824B226A97}"/>
          </ac:spMkLst>
        </pc:spChg>
        <pc:spChg chg="add">
          <ac:chgData name="Aguilar, Marco A" userId="S::maguil53@calstatela.edu::7d88a497-c560-4e64-9773-44d8716f55aa" providerId="AD" clId="Web-{53F2473C-F53F-441C-92A1-AEA1B71E94BE}" dt="2019-11-12T15:29:38.459" v="13"/>
          <ac:spMkLst>
            <pc:docMk/>
            <pc:sldMk cId="3574954781" sldId="269"/>
            <ac:spMk id="9" creationId="{3E5445C6-DD42-4979-86FF-03730E8C6DB0}"/>
          </ac:spMkLst>
        </pc:spChg>
        <pc:cxnChg chg="add">
          <ac:chgData name="Aguilar, Marco A" userId="S::maguil53@calstatela.edu::7d88a497-c560-4e64-9773-44d8716f55aa" providerId="AD" clId="Web-{53F2473C-F53F-441C-92A1-AEA1B71E94BE}" dt="2019-11-12T15:29:38.459" v="13"/>
          <ac:cxnSpMkLst>
            <pc:docMk/>
            <pc:sldMk cId="3574954781" sldId="269"/>
            <ac:cxnSpMk id="11" creationId="{45000665-DFC7-417E-8FD7-516A0F15C975}"/>
          </ac:cxnSpMkLst>
        </pc:cxnChg>
      </pc:sldChg>
    </pc:docChg>
  </pc:docChgLst>
  <pc:docChgLst>
    <pc:chgData name="Aguilar, Marco A" userId="S::maguil53@calstatela.edu::7d88a497-c560-4e64-9773-44d8716f55aa" providerId="AD" clId="Web-{E3089C26-BC35-4CCA-B355-04B654F40261}"/>
    <pc:docChg chg="modSld">
      <pc:chgData name="Aguilar, Marco A" userId="S::maguil53@calstatela.edu::7d88a497-c560-4e64-9773-44d8716f55aa" providerId="AD" clId="Web-{E3089C26-BC35-4CCA-B355-04B654F40261}" dt="2019-11-18T06:44:50.553" v="54" actId="20577"/>
      <pc:docMkLst>
        <pc:docMk/>
      </pc:docMkLst>
      <pc:sldChg chg="addSp modSp">
        <pc:chgData name="Aguilar, Marco A" userId="S::maguil53@calstatela.edu::7d88a497-c560-4e64-9773-44d8716f55aa" providerId="AD" clId="Web-{E3089C26-BC35-4CCA-B355-04B654F40261}" dt="2019-11-18T06:44:50.553" v="53" actId="20577"/>
        <pc:sldMkLst>
          <pc:docMk/>
          <pc:sldMk cId="4168021260" sldId="272"/>
        </pc:sldMkLst>
        <pc:spChg chg="mod">
          <ac:chgData name="Aguilar, Marco A" userId="S::maguil53@calstatela.edu::7d88a497-c560-4e64-9773-44d8716f55aa" providerId="AD" clId="Web-{E3089C26-BC35-4CCA-B355-04B654F40261}" dt="2019-11-18T06:44:50.553" v="53" actId="20577"/>
          <ac:spMkLst>
            <pc:docMk/>
            <pc:sldMk cId="4168021260" sldId="272"/>
            <ac:spMk id="3" creationId="{22BB1C06-5A1C-45CA-8FF1-FDF6E8AF01CD}"/>
          </ac:spMkLst>
        </pc:spChg>
        <pc:spChg chg="add mod">
          <ac:chgData name="Aguilar, Marco A" userId="S::maguil53@calstatela.edu::7d88a497-c560-4e64-9773-44d8716f55aa" providerId="AD" clId="Web-{E3089C26-BC35-4CCA-B355-04B654F40261}" dt="2019-11-18T06:43:39.568" v="14" actId="1076"/>
          <ac:spMkLst>
            <pc:docMk/>
            <pc:sldMk cId="4168021260" sldId="272"/>
            <ac:spMk id="4" creationId="{D84F7DBF-ED17-426D-8A57-85C8B63BAF9E}"/>
          </ac:spMkLst>
        </pc:spChg>
      </pc:sldChg>
      <pc:sldChg chg="addSp modSp">
        <pc:chgData name="Aguilar, Marco A" userId="S::maguil53@calstatela.edu::7d88a497-c560-4e64-9773-44d8716f55aa" providerId="AD" clId="Web-{E3089C26-BC35-4CCA-B355-04B654F40261}" dt="2019-11-18T06:43:47.771" v="16" actId="1076"/>
        <pc:sldMkLst>
          <pc:docMk/>
          <pc:sldMk cId="993828483" sldId="273"/>
        </pc:sldMkLst>
        <pc:spChg chg="add mod">
          <ac:chgData name="Aguilar, Marco A" userId="S::maguil53@calstatela.edu::7d88a497-c560-4e64-9773-44d8716f55aa" providerId="AD" clId="Web-{E3089C26-BC35-4CCA-B355-04B654F40261}" dt="2019-11-18T06:43:47.771" v="16" actId="1076"/>
          <ac:spMkLst>
            <pc:docMk/>
            <pc:sldMk cId="993828483" sldId="273"/>
            <ac:spMk id="5" creationId="{1DC72B9E-6C3B-44B9-8B3C-90DB21037422}"/>
          </ac:spMkLst>
        </pc:spChg>
      </pc:sldChg>
      <pc:sldChg chg="addSp delSp modSp">
        <pc:chgData name="Aguilar, Marco A" userId="S::maguil53@calstatela.edu::7d88a497-c560-4e64-9773-44d8716f55aa" providerId="AD" clId="Web-{E3089C26-BC35-4CCA-B355-04B654F40261}" dt="2019-11-18T06:44:08.678" v="24"/>
        <pc:sldMkLst>
          <pc:docMk/>
          <pc:sldMk cId="2710813476" sldId="274"/>
        </pc:sldMkLst>
        <pc:spChg chg="add mod">
          <ac:chgData name="Aguilar, Marco A" userId="S::maguil53@calstatela.edu::7d88a497-c560-4e64-9773-44d8716f55aa" providerId="AD" clId="Web-{E3089C26-BC35-4CCA-B355-04B654F40261}" dt="2019-11-18T06:43:55.006" v="18" actId="1076"/>
          <ac:spMkLst>
            <pc:docMk/>
            <pc:sldMk cId="2710813476" sldId="274"/>
            <ac:spMk id="3" creationId="{87A79CA4-62E1-4715-BD35-E7C3A8A90425}"/>
          </ac:spMkLst>
        </pc:spChg>
        <pc:spChg chg="del mod">
          <ac:chgData name="Aguilar, Marco A" userId="S::maguil53@calstatela.edu::7d88a497-c560-4e64-9773-44d8716f55aa" providerId="AD" clId="Web-{E3089C26-BC35-4CCA-B355-04B654F40261}" dt="2019-11-18T06:44:08.678" v="24"/>
          <ac:spMkLst>
            <pc:docMk/>
            <pc:sldMk cId="2710813476" sldId="274"/>
            <ac:spMk id="15" creationId="{D02CF6F7-D2CA-48E5-98A7-7B67D2B8CBC8}"/>
          </ac:spMkLst>
        </pc:spChg>
        <pc:picChg chg="mod">
          <ac:chgData name="Aguilar, Marco A" userId="S::maguil53@calstatela.edu::7d88a497-c560-4e64-9773-44d8716f55aa" providerId="AD" clId="Web-{E3089C26-BC35-4CCA-B355-04B654F40261}" dt="2019-11-18T06:44:04.677" v="23" actId="1076"/>
          <ac:picMkLst>
            <pc:docMk/>
            <pc:sldMk cId="2710813476" sldId="274"/>
            <ac:picMk id="4" creationId="{B12442E0-86D6-41F4-8D89-80641C297E1F}"/>
          </ac:picMkLst>
        </pc:picChg>
      </pc:sldChg>
    </pc:docChg>
  </pc:docChgLst>
  <pc:docChgLst>
    <pc:chgData name="Cortes, Ana M" userId="S::acortes7@calstatela.edu::0ef25c30-9f29-404b-bf53-a589724ba552" providerId="AD" clId="Web-{910F71CC-1C28-491D-BFCF-F7621F4DE4D8}"/>
    <pc:docChg chg="modSld">
      <pc:chgData name="Cortes, Ana M" userId="S::acortes7@calstatela.edu::0ef25c30-9f29-404b-bf53-a589724ba552" providerId="AD" clId="Web-{910F71CC-1C28-491D-BFCF-F7621F4DE4D8}" dt="2019-11-14T22:54:43.120" v="5" actId="20577"/>
      <pc:docMkLst>
        <pc:docMk/>
      </pc:docMkLst>
      <pc:sldChg chg="modSp">
        <pc:chgData name="Cortes, Ana M" userId="S::acortes7@calstatela.edu::0ef25c30-9f29-404b-bf53-a589724ba552" providerId="AD" clId="Web-{910F71CC-1C28-491D-BFCF-F7621F4DE4D8}" dt="2019-11-14T22:54:43.120" v="4" actId="20577"/>
        <pc:sldMkLst>
          <pc:docMk/>
          <pc:sldMk cId="101116952" sldId="264"/>
        </pc:sldMkLst>
        <pc:spChg chg="mod">
          <ac:chgData name="Cortes, Ana M" userId="S::acortes7@calstatela.edu::0ef25c30-9f29-404b-bf53-a589724ba552" providerId="AD" clId="Web-{910F71CC-1C28-491D-BFCF-F7621F4DE4D8}" dt="2019-11-14T22:54:43.120" v="4" actId="20577"/>
          <ac:spMkLst>
            <pc:docMk/>
            <pc:sldMk cId="101116952" sldId="264"/>
            <ac:spMk id="5" creationId="{D9479EB1-2853-4D0B-8174-1DC788C76319}"/>
          </ac:spMkLst>
        </pc:spChg>
      </pc:sldChg>
    </pc:docChg>
  </pc:docChgLst>
  <pc:docChgLst>
    <pc:chgData name="You, Feng" userId="S::fyou@calstatela.edu::876896d4-715d-4236-a9cf-ce2e09ee6ebf" providerId="AD" clId="Web-{DEDB01EF-45EF-4B62-9D60-F8467025D8EB}"/>
    <pc:docChg chg="addSld modSld">
      <pc:chgData name="You, Feng" userId="S::fyou@calstatela.edu::876896d4-715d-4236-a9cf-ce2e09ee6ebf" providerId="AD" clId="Web-{DEDB01EF-45EF-4B62-9D60-F8467025D8EB}" dt="2019-11-04T08:22:25.477" v="211" actId="14100"/>
      <pc:docMkLst>
        <pc:docMk/>
      </pc:docMkLst>
      <pc:sldChg chg="addSp delSp modSp mod setBg">
        <pc:chgData name="You, Feng" userId="S::fyou@calstatela.edu::876896d4-715d-4236-a9cf-ce2e09ee6ebf" providerId="AD" clId="Web-{DEDB01EF-45EF-4B62-9D60-F8467025D8EB}" dt="2019-11-04T08:22:25.477" v="211" actId="14100"/>
        <pc:sldMkLst>
          <pc:docMk/>
          <pc:sldMk cId="109857222" sldId="256"/>
        </pc:sldMkLst>
        <pc:spChg chg="mod">
          <ac:chgData name="You, Feng" userId="S::fyou@calstatela.edu::876896d4-715d-4236-a9cf-ce2e09ee6ebf" providerId="AD" clId="Web-{DEDB01EF-45EF-4B62-9D60-F8467025D8EB}" dt="2019-11-04T08:22:18.086" v="209" actId="1076"/>
          <ac:spMkLst>
            <pc:docMk/>
            <pc:sldMk cId="109857222" sldId="256"/>
            <ac:spMk id="2" creationId="{00000000-0000-0000-0000-000000000000}"/>
          </ac:spMkLst>
        </pc:spChg>
        <pc:spChg chg="mod">
          <ac:chgData name="You, Feng" userId="S::fyou@calstatela.edu::876896d4-715d-4236-a9cf-ce2e09ee6ebf" providerId="AD" clId="Web-{DEDB01EF-45EF-4B62-9D60-F8467025D8EB}" dt="2019-11-04T08:22:25.477" v="211" actId="14100"/>
          <ac:spMkLst>
            <pc:docMk/>
            <pc:sldMk cId="109857222" sldId="256"/>
            <ac:spMk id="3" creationId="{00000000-0000-0000-0000-000000000000}"/>
          </ac:spMkLst>
        </pc:spChg>
        <pc:spChg chg="add del">
          <ac:chgData name="You, Feng" userId="S::fyou@calstatela.edu::876896d4-715d-4236-a9cf-ce2e09ee6ebf" providerId="AD" clId="Web-{DEDB01EF-45EF-4B62-9D60-F8467025D8EB}" dt="2019-11-04T08:15:13.113" v="107"/>
          <ac:spMkLst>
            <pc:docMk/>
            <pc:sldMk cId="109857222" sldId="256"/>
            <ac:spMk id="11" creationId="{41F18803-BE79-4916-AE6B-5DE238B367F0}"/>
          </ac:spMkLst>
        </pc:spChg>
        <pc:spChg chg="add del">
          <ac:chgData name="You, Feng" userId="S::fyou@calstatela.edu::876896d4-715d-4236-a9cf-ce2e09ee6ebf" providerId="AD" clId="Web-{DEDB01EF-45EF-4B62-9D60-F8467025D8EB}" dt="2019-11-04T08:15:13.113" v="107"/>
          <ac:spMkLst>
            <pc:docMk/>
            <pc:sldMk cId="109857222" sldId="256"/>
            <ac:spMk id="13" creationId="{C15229F3-7A2E-4558-98FE-7A5F69409DCE}"/>
          </ac:spMkLst>
        </pc:spChg>
        <pc:spChg chg="add del">
          <ac:chgData name="You, Feng" userId="S::fyou@calstatela.edu::876896d4-715d-4236-a9cf-ce2e09ee6ebf" providerId="AD" clId="Web-{DEDB01EF-45EF-4B62-9D60-F8467025D8EB}" dt="2019-11-04T08:19:20.772" v="111"/>
          <ac:spMkLst>
            <pc:docMk/>
            <pc:sldMk cId="109857222" sldId="256"/>
            <ac:spMk id="18" creationId="{41F18803-BE79-4916-AE6B-5DE238B367F0}"/>
          </ac:spMkLst>
        </pc:spChg>
        <pc:spChg chg="add del">
          <ac:chgData name="You, Feng" userId="S::fyou@calstatela.edu::876896d4-715d-4236-a9cf-ce2e09ee6ebf" providerId="AD" clId="Web-{DEDB01EF-45EF-4B62-9D60-F8467025D8EB}" dt="2019-11-04T08:19:20.772" v="111"/>
          <ac:spMkLst>
            <pc:docMk/>
            <pc:sldMk cId="109857222" sldId="256"/>
            <ac:spMk id="20" creationId="{C15229F3-7A2E-4558-98FE-7A5F69409DCE}"/>
          </ac:spMkLst>
        </pc:spChg>
        <pc:spChg chg="add">
          <ac:chgData name="You, Feng" userId="S::fyou@calstatela.edu::876896d4-715d-4236-a9cf-ce2e09ee6ebf" providerId="AD" clId="Web-{DEDB01EF-45EF-4B62-9D60-F8467025D8EB}" dt="2019-11-04T08:19:20.772" v="111"/>
          <ac:spMkLst>
            <pc:docMk/>
            <pc:sldMk cId="109857222" sldId="256"/>
            <ac:spMk id="25" creationId="{41F18803-BE79-4916-AE6B-5DE238B367F0}"/>
          </ac:spMkLst>
        </pc:spChg>
        <pc:spChg chg="add">
          <ac:chgData name="You, Feng" userId="S::fyou@calstatela.edu::876896d4-715d-4236-a9cf-ce2e09ee6ebf" providerId="AD" clId="Web-{DEDB01EF-45EF-4B62-9D60-F8467025D8EB}" dt="2019-11-04T08:19:20.772" v="111"/>
          <ac:spMkLst>
            <pc:docMk/>
            <pc:sldMk cId="109857222" sldId="256"/>
            <ac:spMk id="27" creationId="{C15229F3-7A2E-4558-98FE-7A5F69409DCE}"/>
          </ac:spMkLst>
        </pc:spChg>
        <pc:picChg chg="add mod ord">
          <ac:chgData name="You, Feng" userId="S::fyou@calstatela.edu::876896d4-715d-4236-a9cf-ce2e09ee6ebf" providerId="AD" clId="Web-{DEDB01EF-45EF-4B62-9D60-F8467025D8EB}" dt="2019-11-04T08:19:20.772" v="111"/>
          <ac:picMkLst>
            <pc:docMk/>
            <pc:sldMk cId="109857222" sldId="256"/>
            <ac:picMk id="4" creationId="{74412F66-9C73-4E85-BCD0-35DA17BE0C10}"/>
          </ac:picMkLst>
        </pc:picChg>
        <pc:picChg chg="add del mod">
          <ac:chgData name="You, Feng" userId="S::fyou@calstatela.edu::876896d4-715d-4236-a9cf-ce2e09ee6ebf" providerId="AD" clId="Web-{DEDB01EF-45EF-4B62-9D60-F8467025D8EB}" dt="2019-11-04T08:14:59.863" v="105"/>
          <ac:picMkLst>
            <pc:docMk/>
            <pc:sldMk cId="109857222" sldId="256"/>
            <ac:picMk id="6" creationId="{1D0917FA-A57B-4EBF-A438-C7732AC21877}"/>
          </ac:picMkLst>
        </pc:picChg>
        <pc:picChg chg="add del mod">
          <ac:chgData name="You, Feng" userId="S::fyou@calstatela.edu::876896d4-715d-4236-a9cf-ce2e09ee6ebf" providerId="AD" clId="Web-{DEDB01EF-45EF-4B62-9D60-F8467025D8EB}" dt="2019-11-04T08:18:29.147" v="108"/>
          <ac:picMkLst>
            <pc:docMk/>
            <pc:sldMk cId="109857222" sldId="256"/>
            <ac:picMk id="8" creationId="{DC27792A-19DC-4B31-B2E7-E54AD111E87C}"/>
          </ac:picMkLst>
        </pc:picChg>
        <pc:picChg chg="add mod">
          <ac:chgData name="You, Feng" userId="S::fyou@calstatela.edu::876896d4-715d-4236-a9cf-ce2e09ee6ebf" providerId="AD" clId="Web-{DEDB01EF-45EF-4B62-9D60-F8467025D8EB}" dt="2019-11-04T08:19:20.772" v="111"/>
          <ac:picMkLst>
            <pc:docMk/>
            <pc:sldMk cId="109857222" sldId="256"/>
            <ac:picMk id="10" creationId="{513F4CB8-0C4E-4DEC-A226-C77EF46410E1}"/>
          </ac:picMkLst>
        </pc:picChg>
      </pc:sldChg>
      <pc:sldChg chg="modSp new">
        <pc:chgData name="You, Feng" userId="S::fyou@calstatela.edu::876896d4-715d-4236-a9cf-ce2e09ee6ebf" providerId="AD" clId="Web-{DEDB01EF-45EF-4B62-9D60-F8467025D8EB}" dt="2019-11-04T08:20:54.429" v="141" actId="20577"/>
        <pc:sldMkLst>
          <pc:docMk/>
          <pc:sldMk cId="2802731682" sldId="257"/>
        </pc:sldMkLst>
        <pc:spChg chg="mod">
          <ac:chgData name="You, Feng" userId="S::fyou@calstatela.edu::876896d4-715d-4236-a9cf-ce2e09ee6ebf" providerId="AD" clId="Web-{DEDB01EF-45EF-4B62-9D60-F8467025D8EB}" dt="2019-11-04T08:20:54.429" v="141" actId="20577"/>
          <ac:spMkLst>
            <pc:docMk/>
            <pc:sldMk cId="2802731682" sldId="257"/>
            <ac:spMk id="2" creationId="{3898A4B6-F57F-4583-B244-69EB95DF9130}"/>
          </ac:spMkLst>
        </pc:spChg>
      </pc:sldChg>
    </pc:docChg>
  </pc:docChgLst>
  <pc:docChgLst>
    <pc:chgData name="Aguilar, Marco A" userId="S::maguil53@calstatela.edu::7d88a497-c560-4e64-9773-44d8716f55aa" providerId="AD" clId="Web-{8404E4E0-5EE4-4E0C-9D04-DE036C740A59}"/>
    <pc:docChg chg="modSld">
      <pc:chgData name="Aguilar, Marco A" userId="S::maguil53@calstatela.edu::7d88a497-c560-4e64-9773-44d8716f55aa" providerId="AD" clId="Web-{8404E4E0-5EE4-4E0C-9D04-DE036C740A59}" dt="2019-11-11T23:19:39.113" v="91" actId="20577"/>
      <pc:docMkLst>
        <pc:docMk/>
      </pc:docMkLst>
      <pc:sldChg chg="delSp modSp">
        <pc:chgData name="Aguilar, Marco A" userId="S::maguil53@calstatela.edu::7d88a497-c560-4e64-9773-44d8716f55aa" providerId="AD" clId="Web-{8404E4E0-5EE4-4E0C-9D04-DE036C740A59}" dt="2019-11-11T23:19:39.113" v="90" actId="20577"/>
        <pc:sldMkLst>
          <pc:docMk/>
          <pc:sldMk cId="2146618926" sldId="266"/>
        </pc:sldMkLst>
        <pc:spChg chg="del">
          <ac:chgData name="Aguilar, Marco A" userId="S::maguil53@calstatela.edu::7d88a497-c560-4e64-9773-44d8716f55aa" providerId="AD" clId="Web-{8404E4E0-5EE4-4E0C-9D04-DE036C740A59}" dt="2019-11-11T23:18:29.908" v="0"/>
          <ac:spMkLst>
            <pc:docMk/>
            <pc:sldMk cId="2146618926" sldId="266"/>
            <ac:spMk id="10" creationId="{C2427504-BEA4-464C-9A00-3FD79D5AE59E}"/>
          </ac:spMkLst>
        </pc:spChg>
        <pc:spChg chg="mod">
          <ac:chgData name="Aguilar, Marco A" userId="S::maguil53@calstatela.edu::7d88a497-c560-4e64-9773-44d8716f55aa" providerId="AD" clId="Web-{8404E4E0-5EE4-4E0C-9D04-DE036C740A59}" dt="2019-11-11T23:19:39.113" v="90" actId="20577"/>
          <ac:spMkLst>
            <pc:docMk/>
            <pc:sldMk cId="2146618926" sldId="266"/>
            <ac:spMk id="14" creationId="{2C2E3E26-F81A-4B06-A720-A5552A95E9B4}"/>
          </ac:spMkLst>
        </pc:spChg>
      </pc:sldChg>
    </pc:docChg>
  </pc:docChgLst>
  <pc:docChgLst>
    <pc:chgData name="Nunez, Jonathan A" userId="S::jnunez94@calstatela.edu::27b3990a-1ce5-4480-a5fe-0a0b4e9e6d81" providerId="AD" clId="Web-{A16272D8-4998-481E-84C9-4F7B0AE264F8}"/>
    <pc:docChg chg="modSld">
      <pc:chgData name="Nunez, Jonathan A" userId="S::jnunez94@calstatela.edu::27b3990a-1ce5-4480-a5fe-0a0b4e9e6d81" providerId="AD" clId="Web-{A16272D8-4998-481E-84C9-4F7B0AE264F8}" dt="2019-11-14T22:12:12.408" v="0" actId="1076"/>
      <pc:docMkLst>
        <pc:docMk/>
      </pc:docMkLst>
      <pc:sldChg chg="modSp">
        <pc:chgData name="Nunez, Jonathan A" userId="S::jnunez94@calstatela.edu::27b3990a-1ce5-4480-a5fe-0a0b4e9e6d81" providerId="AD" clId="Web-{A16272D8-4998-481E-84C9-4F7B0AE264F8}" dt="2019-11-14T22:12:12.408" v="0" actId="1076"/>
        <pc:sldMkLst>
          <pc:docMk/>
          <pc:sldMk cId="1753798199" sldId="268"/>
        </pc:sldMkLst>
        <pc:picChg chg="mod">
          <ac:chgData name="Nunez, Jonathan A" userId="S::jnunez94@calstatela.edu::27b3990a-1ce5-4480-a5fe-0a0b4e9e6d81" providerId="AD" clId="Web-{A16272D8-4998-481E-84C9-4F7B0AE264F8}" dt="2019-11-14T22:12:12.408" v="0" actId="1076"/>
          <ac:picMkLst>
            <pc:docMk/>
            <pc:sldMk cId="1753798199" sldId="268"/>
            <ac:picMk id="6" creationId="{95AE62EA-0628-4616-AFEC-9A96927DF2F3}"/>
          </ac:picMkLst>
        </pc:picChg>
      </pc:sldChg>
    </pc:docChg>
  </pc:docChgLst>
  <pc:docChgLst>
    <pc:chgData name="Aguilar, Marco A" userId="S::maguil53@calstatela.edu::7d88a497-c560-4e64-9773-44d8716f55aa" providerId="AD" clId="Web-{D0949122-42E1-401F-B026-66D5B63183E5}"/>
    <pc:docChg chg="addSld modSld">
      <pc:chgData name="Aguilar, Marco A" userId="S::maguil53@calstatela.edu::7d88a497-c560-4e64-9773-44d8716f55aa" providerId="AD" clId="Web-{D0949122-42E1-401F-B026-66D5B63183E5}" dt="2019-11-06T07:40:29.686" v="398" actId="20577"/>
      <pc:docMkLst>
        <pc:docMk/>
      </pc:docMkLst>
      <pc:sldChg chg="modSp">
        <pc:chgData name="Aguilar, Marco A" userId="S::maguil53@calstatela.edu::7d88a497-c560-4e64-9773-44d8716f55aa" providerId="AD" clId="Web-{D0949122-42E1-401F-B026-66D5B63183E5}" dt="2019-11-06T06:33:46.828" v="34" actId="20577"/>
        <pc:sldMkLst>
          <pc:docMk/>
          <pc:sldMk cId="109857222" sldId="256"/>
        </pc:sldMkLst>
        <pc:spChg chg="mod">
          <ac:chgData name="Aguilar, Marco A" userId="S::maguil53@calstatela.edu::7d88a497-c560-4e64-9773-44d8716f55aa" providerId="AD" clId="Web-{D0949122-42E1-401F-B026-66D5B63183E5}" dt="2019-11-06T06:33:46.828" v="34" actId="20577"/>
          <ac:spMkLst>
            <pc:docMk/>
            <pc:sldMk cId="109857222" sldId="256"/>
            <ac:spMk id="3" creationId="{00000000-0000-0000-0000-000000000000}"/>
          </ac:spMkLst>
        </pc:spChg>
      </pc:sldChg>
      <pc:sldChg chg="modSp">
        <pc:chgData name="Aguilar, Marco A" userId="S::maguil53@calstatela.edu::7d88a497-c560-4e64-9773-44d8716f55aa" providerId="AD" clId="Web-{D0949122-42E1-401F-B026-66D5B63183E5}" dt="2019-11-06T07:40:27.358" v="396" actId="20577"/>
        <pc:sldMkLst>
          <pc:docMk/>
          <pc:sldMk cId="2802731682" sldId="257"/>
        </pc:sldMkLst>
        <pc:spChg chg="mod">
          <ac:chgData name="Aguilar, Marco A" userId="S::maguil53@calstatela.edu::7d88a497-c560-4e64-9773-44d8716f55aa" providerId="AD" clId="Web-{D0949122-42E1-401F-B026-66D5B63183E5}" dt="2019-11-06T07:40:27.358" v="396" actId="20577"/>
          <ac:spMkLst>
            <pc:docMk/>
            <pc:sldMk cId="2802731682" sldId="257"/>
            <ac:spMk id="2" creationId="{3898A4B6-F57F-4583-B244-69EB95DF9130}"/>
          </ac:spMkLst>
        </pc:spChg>
      </pc:sldChg>
      <pc:sldChg chg="modSp">
        <pc:chgData name="Aguilar, Marco A" userId="S::maguil53@calstatela.edu::7d88a497-c560-4e64-9773-44d8716f55aa" providerId="AD" clId="Web-{D0949122-42E1-401F-B026-66D5B63183E5}" dt="2019-11-06T06:34:01.641" v="38" actId="14100"/>
        <pc:sldMkLst>
          <pc:docMk/>
          <pc:sldMk cId="184822786" sldId="258"/>
        </pc:sldMkLst>
        <pc:spChg chg="mod">
          <ac:chgData name="Aguilar, Marco A" userId="S::maguil53@calstatela.edu::7d88a497-c560-4e64-9773-44d8716f55aa" providerId="AD" clId="Web-{D0949122-42E1-401F-B026-66D5B63183E5}" dt="2019-11-06T06:34:01.641" v="38" actId="14100"/>
          <ac:spMkLst>
            <pc:docMk/>
            <pc:sldMk cId="184822786" sldId="258"/>
            <ac:spMk id="3" creationId="{08577090-82A7-44CF-A79B-DF2DFE0C7145}"/>
          </ac:spMkLst>
        </pc:spChg>
      </pc:sldChg>
      <pc:sldChg chg="modSp">
        <pc:chgData name="Aguilar, Marco A" userId="S::maguil53@calstatela.edu::7d88a497-c560-4e64-9773-44d8716f55aa" providerId="AD" clId="Web-{D0949122-42E1-401F-B026-66D5B63183E5}" dt="2019-11-06T06:34:46.080" v="39" actId="14100"/>
        <pc:sldMkLst>
          <pc:docMk/>
          <pc:sldMk cId="2154473376" sldId="259"/>
        </pc:sldMkLst>
        <pc:spChg chg="mod">
          <ac:chgData name="Aguilar, Marco A" userId="S::maguil53@calstatela.edu::7d88a497-c560-4e64-9773-44d8716f55aa" providerId="AD" clId="Web-{D0949122-42E1-401F-B026-66D5B63183E5}" dt="2019-11-06T06:34:46.080" v="39" actId="14100"/>
          <ac:spMkLst>
            <pc:docMk/>
            <pc:sldMk cId="2154473376" sldId="259"/>
            <ac:spMk id="3" creationId="{75AAF73B-19AF-4261-8A6F-43E66E81D432}"/>
          </ac:spMkLst>
        </pc:spChg>
      </pc:sldChg>
      <pc:sldChg chg="addSp delSp modSp new">
        <pc:chgData name="Aguilar, Marco A" userId="S::maguil53@calstatela.edu::7d88a497-c560-4e64-9773-44d8716f55aa" providerId="AD" clId="Web-{D0949122-42E1-401F-B026-66D5B63183E5}" dt="2019-11-06T07:29:24.551" v="359" actId="20577"/>
        <pc:sldMkLst>
          <pc:docMk/>
          <pc:sldMk cId="1364653843" sldId="261"/>
        </pc:sldMkLst>
        <pc:spChg chg="mod">
          <ac:chgData name="Aguilar, Marco A" userId="S::maguil53@calstatela.edu::7d88a497-c560-4e64-9773-44d8716f55aa" providerId="AD" clId="Web-{D0949122-42E1-401F-B026-66D5B63183E5}" dt="2019-11-06T06:35:49.470" v="56" actId="20577"/>
          <ac:spMkLst>
            <pc:docMk/>
            <pc:sldMk cId="1364653843" sldId="261"/>
            <ac:spMk id="2" creationId="{09A5FA9A-6801-4458-98EF-E2208BE27034}"/>
          </ac:spMkLst>
        </pc:spChg>
        <pc:spChg chg="del mod">
          <ac:chgData name="Aguilar, Marco A" userId="S::maguil53@calstatela.edu::7d88a497-c560-4e64-9773-44d8716f55aa" providerId="AD" clId="Web-{D0949122-42E1-401F-B026-66D5B63183E5}" dt="2019-11-06T06:37:37.627" v="62"/>
          <ac:spMkLst>
            <pc:docMk/>
            <pc:sldMk cId="1364653843" sldId="261"/>
            <ac:spMk id="3" creationId="{C5414A8D-8944-4C19-A91B-180BD915B12D}"/>
          </ac:spMkLst>
        </pc:spChg>
        <pc:spChg chg="add del mod">
          <ac:chgData name="Aguilar, Marco A" userId="S::maguil53@calstatela.edu::7d88a497-c560-4e64-9773-44d8716f55aa" providerId="AD" clId="Web-{D0949122-42E1-401F-B026-66D5B63183E5}" dt="2019-11-06T06:40:58.175" v="82"/>
          <ac:spMkLst>
            <pc:docMk/>
            <pc:sldMk cId="1364653843" sldId="261"/>
            <ac:spMk id="8" creationId="{DD24478A-5DB0-48FB-86A3-02B38B2A8BC6}"/>
          </ac:spMkLst>
        </pc:spChg>
        <pc:spChg chg="add mod">
          <ac:chgData name="Aguilar, Marco A" userId="S::maguil53@calstatela.edu::7d88a497-c560-4e64-9773-44d8716f55aa" providerId="AD" clId="Web-{D0949122-42E1-401F-B026-66D5B63183E5}" dt="2019-11-06T07:09:00.711" v="262" actId="1076"/>
          <ac:spMkLst>
            <pc:docMk/>
            <pc:sldMk cId="1364653843" sldId="261"/>
            <ac:spMk id="11" creationId="{011BA1A4-6304-4B60-B8AB-D779696CFDAF}"/>
          </ac:spMkLst>
        </pc:spChg>
        <pc:spChg chg="add mod">
          <ac:chgData name="Aguilar, Marco A" userId="S::maguil53@calstatela.edu::7d88a497-c560-4e64-9773-44d8716f55aa" providerId="AD" clId="Web-{D0949122-42E1-401F-B026-66D5B63183E5}" dt="2019-11-06T07:08:45.710" v="257" actId="1076"/>
          <ac:spMkLst>
            <pc:docMk/>
            <pc:sldMk cId="1364653843" sldId="261"/>
            <ac:spMk id="25" creationId="{3CEE1501-EA33-497D-8449-FB1D5FAC7F57}"/>
          </ac:spMkLst>
        </pc:spChg>
        <pc:spChg chg="add mod">
          <ac:chgData name="Aguilar, Marco A" userId="S::maguil53@calstatela.edu::7d88a497-c560-4e64-9773-44d8716f55aa" providerId="AD" clId="Web-{D0949122-42E1-401F-B026-66D5B63183E5}" dt="2019-11-06T07:25:48.309" v="325" actId="1076"/>
          <ac:spMkLst>
            <pc:docMk/>
            <pc:sldMk cId="1364653843" sldId="261"/>
            <ac:spMk id="30" creationId="{6BF20526-86A8-444F-A7FF-C7B70E714718}"/>
          </ac:spMkLst>
        </pc:spChg>
        <pc:spChg chg="add mod">
          <ac:chgData name="Aguilar, Marco A" userId="S::maguil53@calstatela.edu::7d88a497-c560-4e64-9773-44d8716f55aa" providerId="AD" clId="Web-{D0949122-42E1-401F-B026-66D5B63183E5}" dt="2019-11-06T07:29:24.551" v="359" actId="20577"/>
          <ac:spMkLst>
            <pc:docMk/>
            <pc:sldMk cId="1364653843" sldId="261"/>
            <ac:spMk id="31" creationId="{BD1FE394-3DC7-4CDB-89E5-1C240868FFA6}"/>
          </ac:spMkLst>
        </pc:spChg>
        <pc:picChg chg="add mod">
          <ac:chgData name="Aguilar, Marco A" userId="S::maguil53@calstatela.edu::7d88a497-c560-4e64-9773-44d8716f55aa" providerId="AD" clId="Web-{D0949122-42E1-401F-B026-66D5B63183E5}" dt="2019-11-06T06:50:58.745" v="150" actId="1076"/>
          <ac:picMkLst>
            <pc:docMk/>
            <pc:sldMk cId="1364653843" sldId="261"/>
            <ac:picMk id="4" creationId="{D05C41EF-476D-4A17-8B75-1E85ECA7389B}"/>
          </ac:picMkLst>
        </pc:picChg>
        <pc:picChg chg="add mod">
          <ac:chgData name="Aguilar, Marco A" userId="S::maguil53@calstatela.edu::7d88a497-c560-4e64-9773-44d8716f55aa" providerId="AD" clId="Web-{D0949122-42E1-401F-B026-66D5B63183E5}" dt="2019-11-06T06:51:17.871" v="156" actId="1076"/>
          <ac:picMkLst>
            <pc:docMk/>
            <pc:sldMk cId="1364653843" sldId="261"/>
            <ac:picMk id="12" creationId="{C411A0A9-6973-44C3-91D0-B1C3493CCBCA}"/>
          </ac:picMkLst>
        </pc:picChg>
        <pc:picChg chg="add del mod">
          <ac:chgData name="Aguilar, Marco A" userId="S::maguil53@calstatela.edu::7d88a497-c560-4e64-9773-44d8716f55aa" providerId="AD" clId="Web-{D0949122-42E1-401F-B026-66D5B63183E5}" dt="2019-11-06T06:51:48.214" v="159"/>
          <ac:picMkLst>
            <pc:docMk/>
            <pc:sldMk cId="1364653843" sldId="261"/>
            <ac:picMk id="15" creationId="{2A905104-9978-45E5-9F0A-E5B69CFA9B6E}"/>
          </ac:picMkLst>
        </pc:picChg>
        <pc:picChg chg="add del mod">
          <ac:chgData name="Aguilar, Marco A" userId="S::maguil53@calstatela.edu::7d88a497-c560-4e64-9773-44d8716f55aa" providerId="AD" clId="Web-{D0949122-42E1-401F-B026-66D5B63183E5}" dt="2019-11-06T06:57:13.338" v="168"/>
          <ac:picMkLst>
            <pc:docMk/>
            <pc:sldMk cId="1364653843" sldId="261"/>
            <ac:picMk id="17" creationId="{6FE65B4C-6524-411F-80FE-7A99AA8C313E}"/>
          </ac:picMkLst>
        </pc:picChg>
        <pc:picChg chg="add mod">
          <ac:chgData name="Aguilar, Marco A" userId="S::maguil53@calstatela.edu::7d88a497-c560-4e64-9773-44d8716f55aa" providerId="AD" clId="Web-{D0949122-42E1-401F-B026-66D5B63183E5}" dt="2019-11-06T07:08:39.851" v="256" actId="1076"/>
          <ac:picMkLst>
            <pc:docMk/>
            <pc:sldMk cId="1364653843" sldId="261"/>
            <ac:picMk id="19" creationId="{B01F116C-1F88-4B92-8D90-CADF7EDC683D}"/>
          </ac:picMkLst>
        </pc:picChg>
        <pc:picChg chg="add mod">
          <ac:chgData name="Aguilar, Marco A" userId="S::maguil53@calstatela.edu::7d88a497-c560-4e64-9773-44d8716f55aa" providerId="AD" clId="Web-{D0949122-42E1-401F-B026-66D5B63183E5}" dt="2019-11-06T07:08:34.945" v="255" actId="1076"/>
          <ac:picMkLst>
            <pc:docMk/>
            <pc:sldMk cId="1364653843" sldId="261"/>
            <ac:picMk id="21" creationId="{F2F95840-148D-455D-868C-290D267A1EAC}"/>
          </ac:picMkLst>
        </pc:picChg>
        <pc:picChg chg="add mod">
          <ac:chgData name="Aguilar, Marco A" userId="S::maguil53@calstatela.edu::7d88a497-c560-4e64-9773-44d8716f55aa" providerId="AD" clId="Web-{D0949122-42E1-401F-B026-66D5B63183E5}" dt="2019-11-06T06:59:01.526" v="187" actId="1076"/>
          <ac:picMkLst>
            <pc:docMk/>
            <pc:sldMk cId="1364653843" sldId="261"/>
            <ac:picMk id="23" creationId="{224F11BD-AF8B-42A6-B2CD-1F1379F1EE13}"/>
          </ac:picMkLst>
        </pc:picChg>
        <pc:picChg chg="add mod">
          <ac:chgData name="Aguilar, Marco A" userId="S::maguil53@calstatela.edu::7d88a497-c560-4e64-9773-44d8716f55aa" providerId="AD" clId="Web-{D0949122-42E1-401F-B026-66D5B63183E5}" dt="2019-11-06T07:24:31.543" v="287" actId="1076"/>
          <ac:picMkLst>
            <pc:docMk/>
            <pc:sldMk cId="1364653843" sldId="261"/>
            <ac:picMk id="26" creationId="{DBECB713-749E-47E3-9C37-F6B4549F2821}"/>
          </ac:picMkLst>
        </pc:picChg>
        <pc:cxnChg chg="add del mod">
          <ac:chgData name="Aguilar, Marco A" userId="S::maguil53@calstatela.edu::7d88a497-c560-4e64-9773-44d8716f55aa" providerId="AD" clId="Web-{D0949122-42E1-401F-B026-66D5B63183E5}" dt="2019-11-06T06:40:08.315" v="69"/>
          <ac:cxnSpMkLst>
            <pc:docMk/>
            <pc:sldMk cId="1364653843" sldId="261"/>
            <ac:cxnSpMk id="6" creationId="{D2DF4797-B2B0-494D-AAE9-A923507DCF5B}"/>
          </ac:cxnSpMkLst>
        </pc:cxnChg>
        <pc:cxnChg chg="add del mod">
          <ac:chgData name="Aguilar, Marco A" userId="S::maguil53@calstatela.edu::7d88a497-c560-4e64-9773-44d8716f55aa" providerId="AD" clId="Web-{D0949122-42E1-401F-B026-66D5B63183E5}" dt="2019-11-06T06:40:36.284" v="79"/>
          <ac:cxnSpMkLst>
            <pc:docMk/>
            <pc:sldMk cId="1364653843" sldId="261"/>
            <ac:cxnSpMk id="7" creationId="{635B4FCB-40F3-4530-885C-A192D21B0D09}"/>
          </ac:cxnSpMkLst>
        </pc:cxnChg>
        <pc:cxnChg chg="add del mod">
          <ac:chgData name="Aguilar, Marco A" userId="S::maguil53@calstatela.edu::7d88a497-c560-4e64-9773-44d8716f55aa" providerId="AD" clId="Web-{D0949122-42E1-401F-B026-66D5B63183E5}" dt="2019-11-06T06:41:31.534" v="88"/>
          <ac:cxnSpMkLst>
            <pc:docMk/>
            <pc:sldMk cId="1364653843" sldId="261"/>
            <ac:cxnSpMk id="9" creationId="{D3F3671C-FA63-48D3-8BA5-ECBC77773BD1}"/>
          </ac:cxnSpMkLst>
        </pc:cxnChg>
        <pc:cxnChg chg="add mod">
          <ac:chgData name="Aguilar, Marco A" userId="S::maguil53@calstatela.edu::7d88a497-c560-4e64-9773-44d8716f55aa" providerId="AD" clId="Web-{D0949122-42E1-401F-B026-66D5B63183E5}" dt="2019-11-06T06:51:16.761" v="155" actId="14100"/>
          <ac:cxnSpMkLst>
            <pc:docMk/>
            <pc:sldMk cId="1364653843" sldId="261"/>
            <ac:cxnSpMk id="10" creationId="{A1B3C785-FEA7-4B35-A068-22735BFFB8E3}"/>
          </ac:cxnSpMkLst>
        </pc:cxnChg>
        <pc:cxnChg chg="add mod">
          <ac:chgData name="Aguilar, Marco A" userId="S::maguil53@calstatela.edu::7d88a497-c560-4e64-9773-44d8716f55aa" providerId="AD" clId="Web-{D0949122-42E1-401F-B026-66D5B63183E5}" dt="2019-11-06T07:08:48.820" v="258" actId="14100"/>
          <ac:cxnSpMkLst>
            <pc:docMk/>
            <pc:sldMk cId="1364653843" sldId="261"/>
            <ac:cxnSpMk id="14" creationId="{5F3A96B4-FF6E-4504-BB46-915E77E610F5}"/>
          </ac:cxnSpMkLst>
        </pc:cxnChg>
        <pc:cxnChg chg="add mod">
          <ac:chgData name="Aguilar, Marco A" userId="S::maguil53@calstatela.edu::7d88a497-c560-4e64-9773-44d8716f55aa" providerId="AD" clId="Web-{D0949122-42E1-401F-B026-66D5B63183E5}" dt="2019-11-06T07:24:55.106" v="288" actId="14100"/>
          <ac:cxnSpMkLst>
            <pc:docMk/>
            <pc:sldMk cId="1364653843" sldId="261"/>
            <ac:cxnSpMk id="28" creationId="{8E3F6046-35E2-4146-B28A-574668DDF12C}"/>
          </ac:cxnSpMkLst>
        </pc:cxnChg>
        <pc:cxnChg chg="add mod">
          <ac:chgData name="Aguilar, Marco A" userId="S::maguil53@calstatela.edu::7d88a497-c560-4e64-9773-44d8716f55aa" providerId="AD" clId="Web-{D0949122-42E1-401F-B026-66D5B63183E5}" dt="2019-11-06T07:24:59.715" v="289" actId="1076"/>
          <ac:cxnSpMkLst>
            <pc:docMk/>
            <pc:sldMk cId="1364653843" sldId="261"/>
            <ac:cxnSpMk id="29" creationId="{3957A4E1-DC93-4A6E-A834-C21D183B6174}"/>
          </ac:cxnSpMkLst>
        </pc:cxnChg>
      </pc:sldChg>
      <pc:sldChg chg="addSp delSp modSp new">
        <pc:chgData name="Aguilar, Marco A" userId="S::maguil53@calstatela.edu::7d88a497-c560-4e64-9773-44d8716f55aa" providerId="AD" clId="Web-{D0949122-42E1-401F-B026-66D5B63183E5}" dt="2019-11-06T07:37:52.918" v="392" actId="1076"/>
        <pc:sldMkLst>
          <pc:docMk/>
          <pc:sldMk cId="610089923" sldId="262"/>
        </pc:sldMkLst>
        <pc:spChg chg="mod">
          <ac:chgData name="Aguilar, Marco A" userId="S::maguil53@calstatela.edu::7d88a497-c560-4e64-9773-44d8716f55aa" providerId="AD" clId="Web-{D0949122-42E1-401F-B026-66D5B63183E5}" dt="2019-11-06T07:36:13.652" v="373" actId="20577"/>
          <ac:spMkLst>
            <pc:docMk/>
            <pc:sldMk cId="610089923" sldId="262"/>
            <ac:spMk id="2" creationId="{396DE273-B409-461F-86C4-1A2DD027CDAF}"/>
          </ac:spMkLst>
        </pc:spChg>
        <pc:spChg chg="del">
          <ac:chgData name="Aguilar, Marco A" userId="S::maguil53@calstatela.edu::7d88a497-c560-4e64-9773-44d8716f55aa" providerId="AD" clId="Web-{D0949122-42E1-401F-B026-66D5B63183E5}" dt="2019-11-06T07:36:15.824" v="376"/>
          <ac:spMkLst>
            <pc:docMk/>
            <pc:sldMk cId="610089923" sldId="262"/>
            <ac:spMk id="3" creationId="{FE901D3E-BA12-4A90-9F7D-07E74E0D9D5E}"/>
          </ac:spMkLst>
        </pc:spChg>
        <pc:picChg chg="add mod">
          <ac:chgData name="Aguilar, Marco A" userId="S::maguil53@calstatela.edu::7d88a497-c560-4e64-9773-44d8716f55aa" providerId="AD" clId="Web-{D0949122-42E1-401F-B026-66D5B63183E5}" dt="2019-11-06T07:36:32.339" v="378" actId="1076"/>
          <ac:picMkLst>
            <pc:docMk/>
            <pc:sldMk cId="610089923" sldId="262"/>
            <ac:picMk id="4" creationId="{1A172BD1-3AFB-4A02-B1F3-1ACB4D1DD748}"/>
          </ac:picMkLst>
        </pc:picChg>
        <pc:picChg chg="add mod">
          <ac:chgData name="Aguilar, Marco A" userId="S::maguil53@calstatela.edu::7d88a497-c560-4e64-9773-44d8716f55aa" providerId="AD" clId="Web-{D0949122-42E1-401F-B026-66D5B63183E5}" dt="2019-11-06T07:36:46.590" v="380" actId="1076"/>
          <ac:picMkLst>
            <pc:docMk/>
            <pc:sldMk cId="610089923" sldId="262"/>
            <ac:picMk id="6" creationId="{E279F09E-8777-4C8E-8AD1-E7B14FD1B4CD}"/>
          </ac:picMkLst>
        </pc:picChg>
        <pc:picChg chg="add mod">
          <ac:chgData name="Aguilar, Marco A" userId="S::maguil53@calstatela.edu::7d88a497-c560-4e64-9773-44d8716f55aa" providerId="AD" clId="Web-{D0949122-42E1-401F-B026-66D5B63183E5}" dt="2019-11-06T07:37:05.121" v="384" actId="1076"/>
          <ac:picMkLst>
            <pc:docMk/>
            <pc:sldMk cId="610089923" sldId="262"/>
            <ac:picMk id="8" creationId="{94D0BA9B-406C-40FC-AAFE-111E48FA8C86}"/>
          </ac:picMkLst>
        </pc:picChg>
        <pc:picChg chg="add mod">
          <ac:chgData name="Aguilar, Marco A" userId="S::maguil53@calstatela.edu::7d88a497-c560-4e64-9773-44d8716f55aa" providerId="AD" clId="Web-{D0949122-42E1-401F-B026-66D5B63183E5}" dt="2019-11-06T07:37:30.371" v="388" actId="1076"/>
          <ac:picMkLst>
            <pc:docMk/>
            <pc:sldMk cId="610089923" sldId="262"/>
            <ac:picMk id="10" creationId="{F1012CAC-14B8-4124-8D0B-6009198F8ACF}"/>
          </ac:picMkLst>
        </pc:picChg>
        <pc:picChg chg="add mod">
          <ac:chgData name="Aguilar, Marco A" userId="S::maguil53@calstatela.edu::7d88a497-c560-4e64-9773-44d8716f55aa" providerId="AD" clId="Web-{D0949122-42E1-401F-B026-66D5B63183E5}" dt="2019-11-06T07:37:52.918" v="392" actId="1076"/>
          <ac:picMkLst>
            <pc:docMk/>
            <pc:sldMk cId="610089923" sldId="262"/>
            <ac:picMk id="12" creationId="{F67074BB-3D37-4CFE-8202-4D4ACF37C4B6}"/>
          </ac:picMkLst>
        </pc:picChg>
      </pc:sldChg>
    </pc:docChg>
  </pc:docChgLst>
  <pc:docChgLst>
    <pc:chgData name="Cortes, Ana M" userId="S::acortes7@calstatela.edu::0ef25c30-9f29-404b-bf53-a589724ba552" providerId="AD" clId="Web-{50D62187-97FB-47FD-9F90-6026FCBD2243}"/>
    <pc:docChg chg="modSld">
      <pc:chgData name="Cortes, Ana M" userId="S::acortes7@calstatela.edu::0ef25c30-9f29-404b-bf53-a589724ba552" providerId="AD" clId="Web-{50D62187-97FB-47FD-9F90-6026FCBD2243}" dt="2020-04-22T20:24:11.436" v="12" actId="1076"/>
      <pc:docMkLst>
        <pc:docMk/>
      </pc:docMkLst>
      <pc:sldChg chg="addSp delSp modSp">
        <pc:chgData name="Cortes, Ana M" userId="S::acortes7@calstatela.edu::0ef25c30-9f29-404b-bf53-a589724ba552" providerId="AD" clId="Web-{50D62187-97FB-47FD-9F90-6026FCBD2243}" dt="2020-04-22T20:24:11.436" v="12" actId="1076"/>
        <pc:sldMkLst>
          <pc:docMk/>
          <pc:sldMk cId="57526776" sldId="276"/>
        </pc:sldMkLst>
        <pc:graphicFrameChg chg="add del">
          <ac:chgData name="Cortes, Ana M" userId="S::acortes7@calstatela.edu::0ef25c30-9f29-404b-bf53-a589724ba552" providerId="AD" clId="Web-{50D62187-97FB-47FD-9F90-6026FCBD2243}" dt="2020-04-22T20:21:54.079" v="3"/>
          <ac:graphicFrameMkLst>
            <pc:docMk/>
            <pc:sldMk cId="57526776" sldId="276"/>
            <ac:graphicFrameMk id="20" creationId="{AE150D78-4EE1-49BE-A9D2-2551B42CBA63}"/>
          </ac:graphicFrameMkLst>
        </pc:graphicFrameChg>
        <pc:picChg chg="add mod">
          <ac:chgData name="Cortes, Ana M" userId="S::acortes7@calstatela.edu::0ef25c30-9f29-404b-bf53-a589724ba552" providerId="AD" clId="Web-{50D62187-97FB-47FD-9F90-6026FCBD2243}" dt="2020-04-22T20:21:18.688" v="1" actId="1076"/>
          <ac:picMkLst>
            <pc:docMk/>
            <pc:sldMk cId="57526776" sldId="276"/>
            <ac:picMk id="18" creationId="{A7771789-8242-48D2-A695-5070D8B76120}"/>
          </ac:picMkLst>
        </pc:picChg>
        <pc:picChg chg="add mod">
          <ac:chgData name="Cortes, Ana M" userId="S::acortes7@calstatela.edu::0ef25c30-9f29-404b-bf53-a589724ba552" providerId="AD" clId="Web-{50D62187-97FB-47FD-9F90-6026FCBD2243}" dt="2020-04-22T20:23:07.968" v="8" actId="14100"/>
          <ac:picMkLst>
            <pc:docMk/>
            <pc:sldMk cId="57526776" sldId="276"/>
            <ac:picMk id="49" creationId="{29E29723-709C-4E67-AD26-83D548E6EEB8}"/>
          </ac:picMkLst>
        </pc:picChg>
        <pc:picChg chg="add mod">
          <ac:chgData name="Cortes, Ana M" userId="S::acortes7@calstatela.edu::0ef25c30-9f29-404b-bf53-a589724ba552" providerId="AD" clId="Web-{50D62187-97FB-47FD-9F90-6026FCBD2243}" dt="2020-04-22T20:24:11.436" v="12" actId="1076"/>
          <ac:picMkLst>
            <pc:docMk/>
            <pc:sldMk cId="57526776" sldId="276"/>
            <ac:picMk id="51" creationId="{39847E46-DC83-409E-852A-13D4F9E055C2}"/>
          </ac:picMkLst>
        </pc:picChg>
      </pc:sldChg>
    </pc:docChg>
  </pc:docChgLst>
  <pc:docChgLst>
    <pc:chgData name="Yu, Ivan" userId="S::iyu@calstatela.edu::c2880bb9-1f86-4df8-a2ce-113fa2e86bb2" providerId="AD" clId="Web-{9DB2C3AA-21CB-440A-841E-EA9A39B93741}"/>
    <pc:docChg chg="addSld delSld modSld">
      <pc:chgData name="Yu, Ivan" userId="S::iyu@calstatela.edu::c2880bb9-1f86-4df8-a2ce-113fa2e86bb2" providerId="AD" clId="Web-{9DB2C3AA-21CB-440A-841E-EA9A39B93741}" dt="2020-04-21T05:57:40.743" v="154"/>
      <pc:docMkLst>
        <pc:docMk/>
      </pc:docMkLst>
      <pc:sldChg chg="del">
        <pc:chgData name="Yu, Ivan" userId="S::iyu@calstatela.edu::c2880bb9-1f86-4df8-a2ce-113fa2e86bb2" providerId="AD" clId="Web-{9DB2C3AA-21CB-440A-841E-EA9A39B93741}" dt="2020-04-21T05:10:15.528" v="0"/>
        <pc:sldMkLst>
          <pc:docMk/>
          <pc:sldMk cId="1364653843" sldId="261"/>
        </pc:sldMkLst>
      </pc:sldChg>
      <pc:sldChg chg="delSp modSp add replId">
        <pc:chgData name="Yu, Ivan" userId="S::iyu@calstatela.edu::c2880bb9-1f86-4df8-a2ce-113fa2e86bb2" providerId="AD" clId="Web-{9DB2C3AA-21CB-440A-841E-EA9A39B93741}" dt="2020-04-21T05:57:40.743" v="154"/>
        <pc:sldMkLst>
          <pc:docMk/>
          <pc:sldMk cId="3197203808" sldId="296"/>
        </pc:sldMkLst>
        <pc:spChg chg="mod">
          <ac:chgData name="Yu, Ivan" userId="S::iyu@calstatela.edu::c2880bb9-1f86-4df8-a2ce-113fa2e86bb2" providerId="AD" clId="Web-{9DB2C3AA-21CB-440A-841E-EA9A39B93741}" dt="2020-04-21T05:52:31.418" v="28" actId="20577"/>
          <ac:spMkLst>
            <pc:docMk/>
            <pc:sldMk cId="3197203808" sldId="296"/>
            <ac:spMk id="2" creationId="{730A7719-8C16-4B24-A0E8-2D87D0EF860B}"/>
          </ac:spMkLst>
        </pc:spChg>
        <pc:spChg chg="del">
          <ac:chgData name="Yu, Ivan" userId="S::iyu@calstatela.edu::c2880bb9-1f86-4df8-a2ce-113fa2e86bb2" providerId="AD" clId="Web-{9DB2C3AA-21CB-440A-841E-EA9A39B93741}" dt="2020-04-21T05:57:20.978" v="138"/>
          <ac:spMkLst>
            <pc:docMk/>
            <pc:sldMk cId="3197203808" sldId="296"/>
            <ac:spMk id="15" creationId="{18CD5DDC-DF52-405E-B4A6-82343A70AC60}"/>
          </ac:spMkLst>
        </pc:spChg>
        <pc:spChg chg="del">
          <ac:chgData name="Yu, Ivan" userId="S::iyu@calstatela.edu::c2880bb9-1f86-4df8-a2ce-113fa2e86bb2" providerId="AD" clId="Web-{9DB2C3AA-21CB-440A-841E-EA9A39B93741}" dt="2020-04-21T05:57:26.103" v="145"/>
          <ac:spMkLst>
            <pc:docMk/>
            <pc:sldMk cId="3197203808" sldId="296"/>
            <ac:spMk id="16" creationId="{A4E876F5-31E9-4D1B-9068-BF2678840DE2}"/>
          </ac:spMkLst>
        </pc:spChg>
        <pc:spChg chg="del">
          <ac:chgData name="Yu, Ivan" userId="S::iyu@calstatela.edu::c2880bb9-1f86-4df8-a2ce-113fa2e86bb2" providerId="AD" clId="Web-{9DB2C3AA-21CB-440A-841E-EA9A39B93741}" dt="2020-04-21T05:57:29.384" v="148"/>
          <ac:spMkLst>
            <pc:docMk/>
            <pc:sldMk cId="3197203808" sldId="296"/>
            <ac:spMk id="20" creationId="{A85CF178-4A3D-4E40-ABA5-2DF5431982B5}"/>
          </ac:spMkLst>
        </pc:spChg>
        <pc:spChg chg="del">
          <ac:chgData name="Yu, Ivan" userId="S::iyu@calstatela.edu::c2880bb9-1f86-4df8-a2ce-113fa2e86bb2" providerId="AD" clId="Web-{9DB2C3AA-21CB-440A-841E-EA9A39B93741}" dt="2020-04-21T05:57:34.447" v="149"/>
          <ac:spMkLst>
            <pc:docMk/>
            <pc:sldMk cId="3197203808" sldId="296"/>
            <ac:spMk id="21" creationId="{FB38B0EE-7227-4D97-9584-A68DD7F60981}"/>
          </ac:spMkLst>
        </pc:spChg>
        <pc:spChg chg="del topLvl">
          <ac:chgData name="Yu, Ivan" userId="S::iyu@calstatela.edu::c2880bb9-1f86-4df8-a2ce-113fa2e86bb2" providerId="AD" clId="Web-{9DB2C3AA-21CB-440A-841E-EA9A39B93741}" dt="2020-04-21T05:57:37.821" v="153"/>
          <ac:spMkLst>
            <pc:docMk/>
            <pc:sldMk cId="3197203808" sldId="296"/>
            <ac:spMk id="24" creationId="{7AB9A580-7EAB-4567-88C7-F63CB3345EFC}"/>
          </ac:spMkLst>
        </pc:spChg>
        <pc:spChg chg="del topLvl">
          <ac:chgData name="Yu, Ivan" userId="S::iyu@calstatela.edu::c2880bb9-1f86-4df8-a2ce-113fa2e86bb2" providerId="AD" clId="Web-{9DB2C3AA-21CB-440A-841E-EA9A39B93741}" dt="2020-04-21T05:57:40.743" v="154"/>
          <ac:spMkLst>
            <pc:docMk/>
            <pc:sldMk cId="3197203808" sldId="296"/>
            <ac:spMk id="25" creationId="{6716D1D6-E002-4222-8A84-29363310457B}"/>
          </ac:spMkLst>
        </pc:spChg>
        <pc:spChg chg="del mod">
          <ac:chgData name="Yu, Ivan" userId="S::iyu@calstatela.edu::c2880bb9-1f86-4df8-a2ce-113fa2e86bb2" providerId="AD" clId="Web-{9DB2C3AA-21CB-440A-841E-EA9A39B93741}" dt="2020-04-21T05:57:24.165" v="144"/>
          <ac:spMkLst>
            <pc:docMk/>
            <pc:sldMk cId="3197203808" sldId="296"/>
            <ac:spMk id="60" creationId="{1A603A70-CFCF-410D-85D5-E0B788D62EA1}"/>
          </ac:spMkLst>
        </pc:spChg>
        <pc:spChg chg="mod">
          <ac:chgData name="Yu, Ivan" userId="S::iyu@calstatela.edu::c2880bb9-1f86-4df8-a2ce-113fa2e86bb2" providerId="AD" clId="Web-{9DB2C3AA-21CB-440A-841E-EA9A39B93741}" dt="2020-04-21T05:53:36.652" v="134" actId="20577"/>
          <ac:spMkLst>
            <pc:docMk/>
            <pc:sldMk cId="3197203808" sldId="296"/>
            <ac:spMk id="62" creationId="{C8323E07-79FF-4859-A153-B92E5ED157E4}"/>
          </ac:spMkLst>
        </pc:spChg>
        <pc:grpChg chg="del">
          <ac:chgData name="Yu, Ivan" userId="S::iyu@calstatela.edu::c2880bb9-1f86-4df8-a2ce-113fa2e86bb2" providerId="AD" clId="Web-{9DB2C3AA-21CB-440A-841E-EA9A39B93741}" dt="2020-04-21T05:57:18.509" v="137"/>
          <ac:grpSpMkLst>
            <pc:docMk/>
            <pc:sldMk cId="3197203808" sldId="296"/>
            <ac:grpSpMk id="11" creationId="{5CD2993A-5FB5-4B84-8599-B63F73E33A19}"/>
          </ac:grpSpMkLst>
        </pc:grpChg>
        <pc:grpChg chg="del">
          <ac:chgData name="Yu, Ivan" userId="S::iyu@calstatela.edu::c2880bb9-1f86-4df8-a2ce-113fa2e86bb2" providerId="AD" clId="Web-{9DB2C3AA-21CB-440A-841E-EA9A39B93741}" dt="2020-04-21T05:57:36.775" v="152"/>
          <ac:grpSpMkLst>
            <pc:docMk/>
            <pc:sldMk cId="3197203808" sldId="296"/>
            <ac:grpSpMk id="12" creationId="{D3C961E1-C72D-43CE-886E-0A3BE95A737A}"/>
          </ac:grpSpMkLst>
        </pc:grpChg>
        <pc:grpChg chg="del">
          <ac:chgData name="Yu, Ivan" userId="S::iyu@calstatela.edu::c2880bb9-1f86-4df8-a2ce-113fa2e86bb2" providerId="AD" clId="Web-{9DB2C3AA-21CB-440A-841E-EA9A39B93741}" dt="2020-04-21T05:57:27.385" v="147"/>
          <ac:grpSpMkLst>
            <pc:docMk/>
            <pc:sldMk cId="3197203808" sldId="296"/>
            <ac:grpSpMk id="13" creationId="{5C6F9FFE-1108-4085-A79F-E66A585274EE}"/>
          </ac:grpSpMkLst>
        </pc:grpChg>
        <pc:grpChg chg="del">
          <ac:chgData name="Yu, Ivan" userId="S::iyu@calstatela.edu::c2880bb9-1f86-4df8-a2ce-113fa2e86bb2" providerId="AD" clId="Web-{9DB2C3AA-21CB-440A-841E-EA9A39B93741}" dt="2020-04-21T05:57:35.243" v="150"/>
          <ac:grpSpMkLst>
            <pc:docMk/>
            <pc:sldMk cId="3197203808" sldId="296"/>
            <ac:grpSpMk id="14" creationId="{7237D557-7AFF-4C95-9143-43C134D12049}"/>
          </ac:grpSpMkLst>
        </pc:grpChg>
        <pc:grpChg chg="del">
          <ac:chgData name="Yu, Ivan" userId="S::iyu@calstatela.edu::c2880bb9-1f86-4df8-a2ce-113fa2e86bb2" providerId="AD" clId="Web-{9DB2C3AA-21CB-440A-841E-EA9A39B93741}" dt="2020-04-21T05:57:37.821" v="153"/>
          <ac:grpSpMkLst>
            <pc:docMk/>
            <pc:sldMk cId="3197203808" sldId="296"/>
            <ac:grpSpMk id="17" creationId="{FBFE03B6-4486-4A98-9734-3621797FB9D0}"/>
          </ac:grpSpMkLst>
        </pc:grpChg>
        <pc:grpChg chg="del">
          <ac:chgData name="Yu, Ivan" userId="S::iyu@calstatela.edu::c2880bb9-1f86-4df8-a2ce-113fa2e86bb2" providerId="AD" clId="Web-{9DB2C3AA-21CB-440A-841E-EA9A39B93741}" dt="2020-04-21T05:57:36.150" v="151"/>
          <ac:grpSpMkLst>
            <pc:docMk/>
            <pc:sldMk cId="3197203808" sldId="296"/>
            <ac:grpSpMk id="18" creationId="{FD22ED12-88B9-4B23-ACD5-F87F6C916EA8}"/>
          </ac:grpSpMkLst>
        </pc:grpChg>
        <pc:picChg chg="del">
          <ac:chgData name="Yu, Ivan" userId="S::iyu@calstatela.edu::c2880bb9-1f86-4df8-a2ce-113fa2e86bb2" providerId="AD" clId="Web-{9DB2C3AA-21CB-440A-841E-EA9A39B93741}" dt="2020-04-21T05:57:26.712" v="146"/>
          <ac:picMkLst>
            <pc:docMk/>
            <pc:sldMk cId="3197203808" sldId="296"/>
            <ac:picMk id="10" creationId="{38B58971-8CD8-467A-A9E2-3304999FE040}"/>
          </ac:picMkLst>
        </pc:picChg>
      </pc:sldChg>
      <pc:sldChg chg="new del">
        <pc:chgData name="Yu, Ivan" userId="S::iyu@calstatela.edu::c2880bb9-1f86-4df8-a2ce-113fa2e86bb2" providerId="AD" clId="Web-{9DB2C3AA-21CB-440A-841E-EA9A39B93741}" dt="2020-04-21T05:52:21.122" v="2"/>
        <pc:sldMkLst>
          <pc:docMk/>
          <pc:sldMk cId="3933863017" sldId="296"/>
        </pc:sldMkLst>
      </pc:sldChg>
    </pc:docChg>
  </pc:docChgLst>
  <pc:docChgLst>
    <pc:chgData name="Aguilar, Marco A" userId="S::maguil53@calstatela.edu::7d88a497-c560-4e64-9773-44d8716f55aa" providerId="AD" clId="Web-{504D1DBE-FDFE-4152-8DAE-C961341F0046}"/>
    <pc:docChg chg="addSld delSld modSld">
      <pc:chgData name="Aguilar, Marco A" userId="S::maguil53@calstatela.edu::7d88a497-c560-4e64-9773-44d8716f55aa" providerId="AD" clId="Web-{504D1DBE-FDFE-4152-8DAE-C961341F0046}" dt="2020-04-27T23:57:39.407" v="90"/>
      <pc:docMkLst>
        <pc:docMk/>
      </pc:docMkLst>
      <pc:sldChg chg="modNotes">
        <pc:chgData name="Aguilar, Marco A" userId="S::maguil53@calstatela.edu::7d88a497-c560-4e64-9773-44d8716f55aa" providerId="AD" clId="Web-{504D1DBE-FDFE-4152-8DAE-C961341F0046}" dt="2020-04-27T23:56:21.018" v="79"/>
        <pc:sldMkLst>
          <pc:docMk/>
          <pc:sldMk cId="2759785028" sldId="286"/>
        </pc:sldMkLst>
      </pc:sldChg>
      <pc:sldChg chg="modNotes">
        <pc:chgData name="Aguilar, Marco A" userId="S::maguil53@calstatela.edu::7d88a497-c560-4e64-9773-44d8716f55aa" providerId="AD" clId="Web-{504D1DBE-FDFE-4152-8DAE-C961341F0046}" dt="2020-04-27T23:56:04.971" v="78"/>
        <pc:sldMkLst>
          <pc:docMk/>
          <pc:sldMk cId="1588052841" sldId="289"/>
        </pc:sldMkLst>
      </pc:sldChg>
      <pc:sldChg chg="addSp delSp modSp modNotes">
        <pc:chgData name="Aguilar, Marco A" userId="S::maguil53@calstatela.edu::7d88a497-c560-4e64-9773-44d8716f55aa" providerId="AD" clId="Web-{504D1DBE-FDFE-4152-8DAE-C961341F0046}" dt="2020-04-27T23:57:39.407" v="90"/>
        <pc:sldMkLst>
          <pc:docMk/>
          <pc:sldMk cId="3687549589" sldId="291"/>
        </pc:sldMkLst>
        <pc:spChg chg="add mod">
          <ac:chgData name="Aguilar, Marco A" userId="S::maguil53@calstatela.edu::7d88a497-c560-4e64-9773-44d8716f55aa" providerId="AD" clId="Web-{504D1DBE-FDFE-4152-8DAE-C961341F0046}" dt="2020-04-27T22:10:56.454" v="24" actId="20577"/>
          <ac:spMkLst>
            <pc:docMk/>
            <pc:sldMk cId="3687549589" sldId="291"/>
            <ac:spMk id="8" creationId="{09F36962-7C1B-4741-A686-24454EDDE58E}"/>
          </ac:spMkLst>
        </pc:spChg>
        <pc:spChg chg="mod">
          <ac:chgData name="Aguilar, Marco A" userId="S::maguil53@calstatela.edu::7d88a497-c560-4e64-9773-44d8716f55aa" providerId="AD" clId="Web-{504D1DBE-FDFE-4152-8DAE-C961341F0046}" dt="2020-04-27T22:11:53.235" v="34" actId="1076"/>
          <ac:spMkLst>
            <pc:docMk/>
            <pc:sldMk cId="3687549589" sldId="291"/>
            <ac:spMk id="15" creationId="{18CD5DDC-DF52-405E-B4A6-82343A70AC60}"/>
          </ac:spMkLst>
        </pc:spChg>
        <pc:spChg chg="mod">
          <ac:chgData name="Aguilar, Marco A" userId="S::maguil53@calstatela.edu::7d88a497-c560-4e64-9773-44d8716f55aa" providerId="AD" clId="Web-{504D1DBE-FDFE-4152-8DAE-C961341F0046}" dt="2020-04-27T22:11:53.204" v="32" actId="1076"/>
          <ac:spMkLst>
            <pc:docMk/>
            <pc:sldMk cId="3687549589" sldId="291"/>
            <ac:spMk id="16" creationId="{A4E876F5-31E9-4D1B-9068-BF2678840DE2}"/>
          </ac:spMkLst>
        </pc:spChg>
        <pc:spChg chg="mod">
          <ac:chgData name="Aguilar, Marco A" userId="S::maguil53@calstatela.edu::7d88a497-c560-4e64-9773-44d8716f55aa" providerId="AD" clId="Web-{504D1DBE-FDFE-4152-8DAE-C961341F0046}" dt="2020-04-27T22:15:08.749" v="71" actId="1076"/>
          <ac:spMkLst>
            <pc:docMk/>
            <pc:sldMk cId="3687549589" sldId="291"/>
            <ac:spMk id="20" creationId="{A85CF178-4A3D-4E40-ABA5-2DF5431982B5}"/>
          </ac:spMkLst>
        </pc:spChg>
        <pc:spChg chg="mod">
          <ac:chgData name="Aguilar, Marco A" userId="S::maguil53@calstatela.edu::7d88a497-c560-4e64-9773-44d8716f55aa" providerId="AD" clId="Web-{504D1DBE-FDFE-4152-8DAE-C961341F0046}" dt="2020-04-27T22:13:04.078" v="45" actId="688"/>
          <ac:spMkLst>
            <pc:docMk/>
            <pc:sldMk cId="3687549589" sldId="291"/>
            <ac:spMk id="21" creationId="{FB38B0EE-7227-4D97-9584-A68DD7F60981}"/>
          </ac:spMkLst>
        </pc:spChg>
        <pc:spChg chg="mod">
          <ac:chgData name="Aguilar, Marco A" userId="S::maguil53@calstatela.edu::7d88a497-c560-4e64-9773-44d8716f55aa" providerId="AD" clId="Web-{504D1DBE-FDFE-4152-8DAE-C961341F0046}" dt="2020-04-27T22:13:48.922" v="55" actId="688"/>
          <ac:spMkLst>
            <pc:docMk/>
            <pc:sldMk cId="3687549589" sldId="291"/>
            <ac:spMk id="22" creationId="{8970C37D-92C2-43B8-ACBE-77C712234F68}"/>
          </ac:spMkLst>
        </pc:spChg>
        <pc:spChg chg="mod">
          <ac:chgData name="Aguilar, Marco A" userId="S::maguil53@calstatela.edu::7d88a497-c560-4e64-9773-44d8716f55aa" providerId="AD" clId="Web-{504D1DBE-FDFE-4152-8DAE-C961341F0046}" dt="2020-04-27T22:13:42.656" v="54" actId="1076"/>
          <ac:spMkLst>
            <pc:docMk/>
            <pc:sldMk cId="3687549589" sldId="291"/>
            <ac:spMk id="23" creationId="{7A559E89-6069-4177-8E5C-761D3D3D2DAE}"/>
          </ac:spMkLst>
        </pc:spChg>
        <pc:spChg chg="add mod">
          <ac:chgData name="Aguilar, Marco A" userId="S::maguil53@calstatela.edu::7d88a497-c560-4e64-9773-44d8716f55aa" providerId="AD" clId="Web-{504D1DBE-FDFE-4152-8DAE-C961341F0046}" dt="2020-04-27T22:15:02.874" v="69" actId="1076"/>
          <ac:spMkLst>
            <pc:docMk/>
            <pc:sldMk cId="3687549589" sldId="291"/>
            <ac:spMk id="38" creationId="{229EC4CC-F110-4E3A-8653-032A75EC5BE1}"/>
          </ac:spMkLst>
        </pc:spChg>
        <pc:grpChg chg="add mod">
          <ac:chgData name="Aguilar, Marco A" userId="S::maguil53@calstatela.edu::7d88a497-c560-4e64-9773-44d8716f55aa" providerId="AD" clId="Web-{504D1DBE-FDFE-4152-8DAE-C961341F0046}" dt="2020-04-27T22:15:05.343" v="70" actId="1076"/>
          <ac:grpSpMkLst>
            <pc:docMk/>
            <pc:sldMk cId="3687549589" sldId="291"/>
            <ac:grpSpMk id="9" creationId="{4A193B36-F835-4211-B263-7202963C0194}"/>
          </ac:grpSpMkLst>
        </pc:grpChg>
        <pc:grpChg chg="mod">
          <ac:chgData name="Aguilar, Marco A" userId="S::maguil53@calstatela.edu::7d88a497-c560-4e64-9773-44d8716f55aa" providerId="AD" clId="Web-{504D1DBE-FDFE-4152-8DAE-C961341F0046}" dt="2020-04-27T22:11:53.188" v="31" actId="1076"/>
          <ac:grpSpMkLst>
            <pc:docMk/>
            <pc:sldMk cId="3687549589" sldId="291"/>
            <ac:grpSpMk id="11" creationId="{5CD2993A-5FB5-4B84-8599-B63F73E33A19}"/>
          </ac:grpSpMkLst>
        </pc:grpChg>
        <pc:grpChg chg="mod">
          <ac:chgData name="Aguilar, Marco A" userId="S::maguil53@calstatela.edu::7d88a497-c560-4e64-9773-44d8716f55aa" providerId="AD" clId="Web-{504D1DBE-FDFE-4152-8DAE-C961341F0046}" dt="2020-04-27T22:14:03.672" v="58" actId="1076"/>
          <ac:grpSpMkLst>
            <pc:docMk/>
            <pc:sldMk cId="3687549589" sldId="291"/>
            <ac:grpSpMk id="12" creationId="{D3C961E1-C72D-43CE-886E-0A3BE95A737A}"/>
          </ac:grpSpMkLst>
        </pc:grpChg>
        <pc:grpChg chg="mod">
          <ac:chgData name="Aguilar, Marco A" userId="S::maguil53@calstatela.edu::7d88a497-c560-4e64-9773-44d8716f55aa" providerId="AD" clId="Web-{504D1DBE-FDFE-4152-8DAE-C961341F0046}" dt="2020-04-27T22:14:56.281" v="68" actId="1076"/>
          <ac:grpSpMkLst>
            <pc:docMk/>
            <pc:sldMk cId="3687549589" sldId="291"/>
            <ac:grpSpMk id="13" creationId="{5C6F9FFE-1108-4085-A79F-E66A585274EE}"/>
          </ac:grpSpMkLst>
        </pc:grpChg>
        <pc:grpChg chg="mod">
          <ac:chgData name="Aguilar, Marco A" userId="S::maguil53@calstatela.edu::7d88a497-c560-4e64-9773-44d8716f55aa" providerId="AD" clId="Web-{504D1DBE-FDFE-4152-8DAE-C961341F0046}" dt="2020-04-27T22:15:12.156" v="72" actId="1076"/>
          <ac:grpSpMkLst>
            <pc:docMk/>
            <pc:sldMk cId="3687549589" sldId="291"/>
            <ac:grpSpMk id="14" creationId="{7237D557-7AFF-4C95-9143-43C134D12049}"/>
          </ac:grpSpMkLst>
        </pc:grpChg>
        <pc:grpChg chg="mod">
          <ac:chgData name="Aguilar, Marco A" userId="S::maguil53@calstatela.edu::7d88a497-c560-4e64-9773-44d8716f55aa" providerId="AD" clId="Web-{504D1DBE-FDFE-4152-8DAE-C961341F0046}" dt="2020-04-27T22:14:01.922" v="57" actId="1076"/>
          <ac:grpSpMkLst>
            <pc:docMk/>
            <pc:sldMk cId="3687549589" sldId="291"/>
            <ac:grpSpMk id="17" creationId="{FBFE03B6-4486-4A98-9734-3621797FB9D0}"/>
          </ac:grpSpMkLst>
        </pc:grpChg>
        <pc:grpChg chg="mod">
          <ac:chgData name="Aguilar, Marco A" userId="S::maguil53@calstatela.edu::7d88a497-c560-4e64-9773-44d8716f55aa" providerId="AD" clId="Web-{504D1DBE-FDFE-4152-8DAE-C961341F0046}" dt="2020-04-27T22:14:18.844" v="59" actId="1076"/>
          <ac:grpSpMkLst>
            <pc:docMk/>
            <pc:sldMk cId="3687549589" sldId="291"/>
            <ac:grpSpMk id="18" creationId="{FD22ED12-88B9-4B23-ACD5-F87F6C916EA8}"/>
          </ac:grpSpMkLst>
        </pc:grpChg>
        <pc:grpChg chg="add mod">
          <ac:chgData name="Aguilar, Marco A" userId="S::maguil53@calstatela.edu::7d88a497-c560-4e64-9773-44d8716f55aa" providerId="AD" clId="Web-{504D1DBE-FDFE-4152-8DAE-C961341F0046}" dt="2020-04-27T22:12:29.704" v="38" actId="1076"/>
          <ac:grpSpMkLst>
            <pc:docMk/>
            <pc:sldMk cId="3687549589" sldId="291"/>
            <ac:grpSpMk id="35" creationId="{D4E7C24C-4CD3-40AC-8524-C7451AE7D383}"/>
          </ac:grpSpMkLst>
        </pc:grpChg>
        <pc:picChg chg="add del mod">
          <ac:chgData name="Aguilar, Marco A" userId="S::maguil53@calstatela.edu::7d88a497-c560-4e64-9773-44d8716f55aa" providerId="AD" clId="Web-{504D1DBE-FDFE-4152-8DAE-C961341F0046}" dt="2020-04-27T22:11:14.657" v="29"/>
          <ac:picMkLst>
            <pc:docMk/>
            <pc:sldMk cId="3687549589" sldId="291"/>
            <ac:picMk id="4" creationId="{32A24E4A-D6B9-47A8-BA9D-8BB5B00ABF55}"/>
          </ac:picMkLst>
        </pc:picChg>
        <pc:picChg chg="add mod">
          <ac:chgData name="Aguilar, Marco A" userId="S::maguil53@calstatela.edu::7d88a497-c560-4e64-9773-44d8716f55aa" providerId="AD" clId="Web-{504D1DBE-FDFE-4152-8DAE-C961341F0046}" dt="2020-04-27T22:10:48.220" v="13" actId="1076"/>
          <ac:picMkLst>
            <pc:docMk/>
            <pc:sldMk cId="3687549589" sldId="291"/>
            <ac:picMk id="6" creationId="{BA7BD827-56E7-4E55-BDD7-8F94ECE4DDE3}"/>
          </ac:picMkLst>
        </pc:picChg>
        <pc:picChg chg="mod">
          <ac:chgData name="Aguilar, Marco A" userId="S::maguil53@calstatela.edu::7d88a497-c560-4e64-9773-44d8716f55aa" providerId="AD" clId="Web-{504D1DBE-FDFE-4152-8DAE-C961341F0046}" dt="2020-04-27T22:12:11.329" v="36" actId="1076"/>
          <ac:picMkLst>
            <pc:docMk/>
            <pc:sldMk cId="3687549589" sldId="291"/>
            <ac:picMk id="10" creationId="{38B58971-8CD8-467A-A9E2-3304999FE040}"/>
          </ac:picMkLst>
        </pc:picChg>
      </pc:sldChg>
      <pc:sldChg chg="add del replId">
        <pc:chgData name="Aguilar, Marco A" userId="S::maguil53@calstatela.edu::7d88a497-c560-4e64-9773-44d8716f55aa" providerId="AD" clId="Web-{504D1DBE-FDFE-4152-8DAE-C961341F0046}" dt="2020-04-27T22:15:18.609" v="73"/>
        <pc:sldMkLst>
          <pc:docMk/>
          <pc:sldMk cId="3511168197" sldId="317"/>
        </pc:sldMkLst>
      </pc:sldChg>
    </pc:docChg>
  </pc:docChgLst>
  <pc:docChgLst>
    <pc:chgData name="Cortes, Ana M" userId="S::acortes7@calstatela.edu::0ef25c30-9f29-404b-bf53-a589724ba552" providerId="AD" clId="Web-{97703E5A-0C17-44EF-AEA7-9878F5DF7CE1}"/>
    <pc:docChg chg="addSld modSld">
      <pc:chgData name="Cortes, Ana M" userId="S::acortes7@calstatela.edu::0ef25c30-9f29-404b-bf53-a589724ba552" providerId="AD" clId="Web-{97703E5A-0C17-44EF-AEA7-9878F5DF7CE1}" dt="2019-11-15T19:41:59.650" v="49" actId="20577"/>
      <pc:docMkLst>
        <pc:docMk/>
      </pc:docMkLst>
      <pc:sldChg chg="modSp">
        <pc:chgData name="Cortes, Ana M" userId="S::acortes7@calstatela.edu::0ef25c30-9f29-404b-bf53-a589724ba552" providerId="AD" clId="Web-{97703E5A-0C17-44EF-AEA7-9878F5DF7CE1}" dt="2019-11-15T19:39:03.836" v="0" actId="1076"/>
        <pc:sldMkLst>
          <pc:docMk/>
          <pc:sldMk cId="2901476259" sldId="260"/>
        </pc:sldMkLst>
        <pc:spChg chg="mod">
          <ac:chgData name="Cortes, Ana M" userId="S::acortes7@calstatela.edu::0ef25c30-9f29-404b-bf53-a589724ba552" providerId="AD" clId="Web-{97703E5A-0C17-44EF-AEA7-9878F5DF7CE1}" dt="2019-11-15T19:39:03.836" v="0" actId="1076"/>
          <ac:spMkLst>
            <pc:docMk/>
            <pc:sldMk cId="2901476259" sldId="260"/>
            <ac:spMk id="3" creationId="{F2BE22CC-D856-4518-8073-8AB288932B29}"/>
          </ac:spMkLst>
        </pc:spChg>
      </pc:sldChg>
      <pc:sldChg chg="modSp new">
        <pc:chgData name="Cortes, Ana M" userId="S::acortes7@calstatela.edu::0ef25c30-9f29-404b-bf53-a589724ba552" providerId="AD" clId="Web-{97703E5A-0C17-44EF-AEA7-9878F5DF7CE1}" dt="2019-11-15T19:41:59.650" v="48" actId="20577"/>
        <pc:sldMkLst>
          <pc:docMk/>
          <pc:sldMk cId="4168021260" sldId="272"/>
        </pc:sldMkLst>
        <pc:spChg chg="mod">
          <ac:chgData name="Cortes, Ana M" userId="S::acortes7@calstatela.edu::0ef25c30-9f29-404b-bf53-a589724ba552" providerId="AD" clId="Web-{97703E5A-0C17-44EF-AEA7-9878F5DF7CE1}" dt="2019-11-15T19:41:59.650" v="48" actId="20577"/>
          <ac:spMkLst>
            <pc:docMk/>
            <pc:sldMk cId="4168021260" sldId="272"/>
            <ac:spMk id="2" creationId="{A34ABFA0-100F-45CC-B7F7-296C26449D5D}"/>
          </ac:spMkLst>
        </pc:spChg>
      </pc:sldChg>
    </pc:docChg>
  </pc:docChgLst>
  <pc:docChgLst>
    <pc:chgData name="Aguilar, Marco A" userId="S::maguil53@calstatela.edu::7d88a497-c560-4e64-9773-44d8716f55aa" providerId="AD" clId="Web-{16C7D35E-ED84-4ED4-B6F2-C1958729EEBB}"/>
    <pc:docChg chg="modSld">
      <pc:chgData name="Aguilar, Marco A" userId="S::maguil53@calstatela.edu::7d88a497-c560-4e64-9773-44d8716f55aa" providerId="AD" clId="Web-{16C7D35E-ED84-4ED4-B6F2-C1958729EEBB}" dt="2019-11-18T07:03:11.991" v="12" actId="20577"/>
      <pc:docMkLst>
        <pc:docMk/>
      </pc:docMkLst>
      <pc:sldChg chg="modSp">
        <pc:chgData name="Aguilar, Marco A" userId="S::maguil53@calstatela.edu::7d88a497-c560-4e64-9773-44d8716f55aa" providerId="AD" clId="Web-{16C7D35E-ED84-4ED4-B6F2-C1958729EEBB}" dt="2019-11-18T07:03:11.976" v="11" actId="20577"/>
        <pc:sldMkLst>
          <pc:docMk/>
          <pc:sldMk cId="184822786" sldId="258"/>
        </pc:sldMkLst>
        <pc:spChg chg="mod">
          <ac:chgData name="Aguilar, Marco A" userId="S::maguil53@calstatela.edu::7d88a497-c560-4e64-9773-44d8716f55aa" providerId="AD" clId="Web-{16C7D35E-ED84-4ED4-B6F2-C1958729EEBB}" dt="2019-11-18T07:03:11.976" v="11" actId="20577"/>
          <ac:spMkLst>
            <pc:docMk/>
            <pc:sldMk cId="184822786" sldId="258"/>
            <ac:spMk id="8" creationId="{F7026EE5-9459-4C9B-8A4C-9B1202AC6FA1}"/>
          </ac:spMkLst>
        </pc:spChg>
      </pc:sldChg>
      <pc:sldChg chg="modSp">
        <pc:chgData name="Aguilar, Marco A" userId="S::maguil53@calstatela.edu::7d88a497-c560-4e64-9773-44d8716f55aa" providerId="AD" clId="Web-{16C7D35E-ED84-4ED4-B6F2-C1958729EEBB}" dt="2019-11-18T07:03:02.679" v="0" actId="20577"/>
        <pc:sldMkLst>
          <pc:docMk/>
          <pc:sldMk cId="2154473376" sldId="259"/>
        </pc:sldMkLst>
        <pc:spChg chg="mod">
          <ac:chgData name="Aguilar, Marco A" userId="S::maguil53@calstatela.edu::7d88a497-c560-4e64-9773-44d8716f55aa" providerId="AD" clId="Web-{16C7D35E-ED84-4ED4-B6F2-C1958729EEBB}" dt="2019-11-18T07:03:02.679" v="0" actId="20577"/>
          <ac:spMkLst>
            <pc:docMk/>
            <pc:sldMk cId="2154473376" sldId="259"/>
            <ac:spMk id="5" creationId="{71F3F612-FA54-494B-8656-6500D2C8147E}"/>
          </ac:spMkLst>
        </pc:spChg>
      </pc:sldChg>
    </pc:docChg>
  </pc:docChgLst>
  <pc:docChgLst>
    <pc:chgData name="You, Feng" userId="S::fyou@calstatela.edu::876896d4-715d-4236-a9cf-ce2e09ee6ebf" providerId="AD" clId="Web-{B8AC5D51-0E6C-4729-8EB8-B447BB27F185}"/>
    <pc:docChg chg="modSld">
      <pc:chgData name="You, Feng" userId="S::fyou@calstatela.edu::876896d4-715d-4236-a9cf-ce2e09ee6ebf" providerId="AD" clId="Web-{B8AC5D51-0E6C-4729-8EB8-B447BB27F185}" dt="2019-11-18T11:08:13.494" v="160" actId="20577"/>
      <pc:docMkLst>
        <pc:docMk/>
      </pc:docMkLst>
      <pc:sldChg chg="modSp">
        <pc:chgData name="You, Feng" userId="S::fyou@calstatela.edu::876896d4-715d-4236-a9cf-ce2e09ee6ebf" providerId="AD" clId="Web-{B8AC5D51-0E6C-4729-8EB8-B447BB27F185}" dt="2019-11-18T08:48:34.355" v="5" actId="1076"/>
        <pc:sldMkLst>
          <pc:docMk/>
          <pc:sldMk cId="109857222" sldId="256"/>
        </pc:sldMkLst>
        <pc:picChg chg="mod">
          <ac:chgData name="You, Feng" userId="S::fyou@calstatela.edu::876896d4-715d-4236-a9cf-ce2e09ee6ebf" providerId="AD" clId="Web-{B8AC5D51-0E6C-4729-8EB8-B447BB27F185}" dt="2019-11-18T08:48:34.355" v="5" actId="1076"/>
          <ac:picMkLst>
            <pc:docMk/>
            <pc:sldMk cId="109857222" sldId="256"/>
            <ac:picMk id="4" creationId="{74412F66-9C73-4E85-BCD0-35DA17BE0C10}"/>
          </ac:picMkLst>
        </pc:picChg>
      </pc:sldChg>
      <pc:sldChg chg="modSp">
        <pc:chgData name="You, Feng" userId="S::fyou@calstatela.edu::876896d4-715d-4236-a9cf-ce2e09ee6ebf" providerId="AD" clId="Web-{B8AC5D51-0E6C-4729-8EB8-B447BB27F185}" dt="2019-11-18T10:58:42.530" v="128" actId="1076"/>
        <pc:sldMkLst>
          <pc:docMk/>
          <pc:sldMk cId="184822786" sldId="258"/>
        </pc:sldMkLst>
        <pc:spChg chg="mod">
          <ac:chgData name="You, Feng" userId="S::fyou@calstatela.edu::876896d4-715d-4236-a9cf-ce2e09ee6ebf" providerId="AD" clId="Web-{B8AC5D51-0E6C-4729-8EB8-B447BB27F185}" dt="2019-11-18T10:55:09.795" v="125" actId="20577"/>
          <ac:spMkLst>
            <pc:docMk/>
            <pc:sldMk cId="184822786" sldId="258"/>
            <ac:spMk id="3" creationId="{08577090-82A7-44CF-A79B-DF2DFE0C7145}"/>
          </ac:spMkLst>
        </pc:spChg>
        <pc:spChg chg="mod">
          <ac:chgData name="You, Feng" userId="S::fyou@calstatela.edu::876896d4-715d-4236-a9cf-ce2e09ee6ebf" providerId="AD" clId="Web-{B8AC5D51-0E6C-4729-8EB8-B447BB27F185}" dt="2019-11-18T10:58:42.530" v="128" actId="1076"/>
          <ac:spMkLst>
            <pc:docMk/>
            <pc:sldMk cId="184822786" sldId="258"/>
            <ac:spMk id="8" creationId="{F7026EE5-9459-4C9B-8A4C-9B1202AC6FA1}"/>
          </ac:spMkLst>
        </pc:spChg>
      </pc:sldChg>
      <pc:sldChg chg="addSp delSp modSp">
        <pc:chgData name="You, Feng" userId="S::fyou@calstatela.edu::876896d4-715d-4236-a9cf-ce2e09ee6ebf" providerId="AD" clId="Web-{B8AC5D51-0E6C-4729-8EB8-B447BB27F185}" dt="2019-11-18T11:08:13.494" v="160" actId="20577"/>
        <pc:sldMkLst>
          <pc:docMk/>
          <pc:sldMk cId="2154473376" sldId="259"/>
        </pc:sldMkLst>
        <pc:spChg chg="mod">
          <ac:chgData name="You, Feng" userId="S::fyou@calstatela.edu::876896d4-715d-4236-a9cf-ce2e09ee6ebf" providerId="AD" clId="Web-{B8AC5D51-0E6C-4729-8EB8-B447BB27F185}" dt="2019-11-18T10:54:42.513" v="117"/>
          <ac:spMkLst>
            <pc:docMk/>
            <pc:sldMk cId="2154473376" sldId="259"/>
            <ac:spMk id="2" creationId="{F6D74C5B-3DA0-47E2-969B-DE7EA31641BA}"/>
          </ac:spMkLst>
        </pc:spChg>
        <pc:spChg chg="mod">
          <ac:chgData name="You, Feng" userId="S::fyou@calstatela.edu::876896d4-715d-4236-a9cf-ce2e09ee6ebf" providerId="AD" clId="Web-{B8AC5D51-0E6C-4729-8EB8-B447BB27F185}" dt="2019-11-18T11:08:13.494" v="160" actId="20577"/>
          <ac:spMkLst>
            <pc:docMk/>
            <pc:sldMk cId="2154473376" sldId="259"/>
            <ac:spMk id="3" creationId="{75AAF73B-19AF-4261-8A6F-43E66E81D432}"/>
          </ac:spMkLst>
        </pc:spChg>
        <pc:spChg chg="del mod">
          <ac:chgData name="You, Feng" userId="S::fyou@calstatela.edu::876896d4-715d-4236-a9cf-ce2e09ee6ebf" providerId="AD" clId="Web-{B8AC5D51-0E6C-4729-8EB8-B447BB27F185}" dt="2019-11-18T10:59:15.842" v="135"/>
          <ac:spMkLst>
            <pc:docMk/>
            <pc:sldMk cId="2154473376" sldId="259"/>
            <ac:spMk id="5" creationId="{71F3F612-FA54-494B-8656-6500D2C8147E}"/>
          </ac:spMkLst>
        </pc:spChg>
        <pc:spChg chg="add del">
          <ac:chgData name="You, Feng" userId="S::fyou@calstatela.edu::876896d4-715d-4236-a9cf-ce2e09ee6ebf" providerId="AD" clId="Web-{B8AC5D51-0E6C-4729-8EB8-B447BB27F185}" dt="2019-11-18T10:59:09.670" v="132"/>
          <ac:spMkLst>
            <pc:docMk/>
            <pc:sldMk cId="2154473376" sldId="259"/>
            <ac:spMk id="6" creationId="{C6D7DEE6-7203-4590-A6A9-59C6D0BFF045}"/>
          </ac:spMkLst>
        </pc:spChg>
        <pc:spChg chg="add">
          <ac:chgData name="You, Feng" userId="S::fyou@calstatela.edu::876896d4-715d-4236-a9cf-ce2e09ee6ebf" providerId="AD" clId="Web-{B8AC5D51-0E6C-4729-8EB8-B447BB27F185}" dt="2019-11-18T10:59:12.858" v="134"/>
          <ac:spMkLst>
            <pc:docMk/>
            <pc:sldMk cId="2154473376" sldId="259"/>
            <ac:spMk id="7" creationId="{B21B0DF4-E524-408B-A1DC-80673F85D784}"/>
          </ac:spMkLst>
        </pc:spChg>
        <pc:spChg chg="del">
          <ac:chgData name="You, Feng" userId="S::fyou@calstatela.edu::876896d4-715d-4236-a9cf-ce2e09ee6ebf" providerId="AD" clId="Web-{B8AC5D51-0E6C-4729-8EB8-B447BB27F185}" dt="2019-11-18T10:54:42.513" v="117"/>
          <ac:spMkLst>
            <pc:docMk/>
            <pc:sldMk cId="2154473376" sldId="259"/>
            <ac:spMk id="8" creationId="{48A740BC-A0AA-45E0-B899-2AE9C6FE11CA}"/>
          </ac:spMkLst>
        </pc:spChg>
        <pc:spChg chg="add">
          <ac:chgData name="You, Feng" userId="S::fyou@calstatela.edu::876896d4-715d-4236-a9cf-ce2e09ee6ebf" providerId="AD" clId="Web-{B8AC5D51-0E6C-4729-8EB8-B447BB27F185}" dt="2019-11-18T10:54:42.513" v="117"/>
          <ac:spMkLst>
            <pc:docMk/>
            <pc:sldMk cId="2154473376" sldId="259"/>
            <ac:spMk id="15" creationId="{CF62D2A7-8207-488C-9F46-316BA81A16C8}"/>
          </ac:spMkLst>
        </pc:spChg>
        <pc:picChg chg="mod">
          <ac:chgData name="You, Feng" userId="S::fyou@calstatela.edu::876896d4-715d-4236-a9cf-ce2e09ee6ebf" providerId="AD" clId="Web-{B8AC5D51-0E6C-4729-8EB8-B447BB27F185}" dt="2019-11-18T10:54:42.513" v="117"/>
          <ac:picMkLst>
            <pc:docMk/>
            <pc:sldMk cId="2154473376" sldId="259"/>
            <ac:picMk id="4" creationId="{1806A9F2-8E94-4FC9-B3B7-4ECD67FFE36A}"/>
          </ac:picMkLst>
        </pc:picChg>
        <pc:cxnChg chg="del">
          <ac:chgData name="You, Feng" userId="S::fyou@calstatela.edu::876896d4-715d-4236-a9cf-ce2e09ee6ebf" providerId="AD" clId="Web-{B8AC5D51-0E6C-4729-8EB8-B447BB27F185}" dt="2019-11-18T10:54:42.513" v="117"/>
          <ac:cxnSpMkLst>
            <pc:docMk/>
            <pc:sldMk cId="2154473376" sldId="259"/>
            <ac:cxnSpMk id="10" creationId="{B874EF51-C858-4BB9-97C3-D17755787127}"/>
          </ac:cxnSpMkLst>
        </pc:cxnChg>
      </pc:sldChg>
      <pc:sldChg chg="modSp">
        <pc:chgData name="You, Feng" userId="S::fyou@calstatela.edu::876896d4-715d-4236-a9cf-ce2e09ee6ebf" providerId="AD" clId="Web-{B8AC5D51-0E6C-4729-8EB8-B447BB27F185}" dt="2019-11-18T09:01:18.253" v="94" actId="20577"/>
        <pc:sldMkLst>
          <pc:docMk/>
          <pc:sldMk cId="2901476259" sldId="260"/>
        </pc:sldMkLst>
        <pc:spChg chg="mod">
          <ac:chgData name="You, Feng" userId="S::fyou@calstatela.edu::876896d4-715d-4236-a9cf-ce2e09ee6ebf" providerId="AD" clId="Web-{B8AC5D51-0E6C-4729-8EB8-B447BB27F185}" dt="2019-11-18T09:01:18.253" v="94" actId="20577"/>
          <ac:spMkLst>
            <pc:docMk/>
            <pc:sldMk cId="2901476259" sldId="260"/>
            <ac:spMk id="3" creationId="{F2BE22CC-D856-4518-8073-8AB288932B29}"/>
          </ac:spMkLst>
        </pc:spChg>
      </pc:sldChg>
      <pc:sldChg chg="modSp">
        <pc:chgData name="You, Feng" userId="S::fyou@calstatela.edu::876896d4-715d-4236-a9cf-ce2e09ee6ebf" providerId="AD" clId="Web-{B8AC5D51-0E6C-4729-8EB8-B447BB27F185}" dt="2019-11-18T09:01:54.050" v="101" actId="1076"/>
        <pc:sldMkLst>
          <pc:docMk/>
          <pc:sldMk cId="101116952" sldId="264"/>
        </pc:sldMkLst>
        <pc:spChg chg="mod">
          <ac:chgData name="You, Feng" userId="S::fyou@calstatela.edu::876896d4-715d-4236-a9cf-ce2e09ee6ebf" providerId="AD" clId="Web-{B8AC5D51-0E6C-4729-8EB8-B447BB27F185}" dt="2019-11-18T09:01:40.581" v="100" actId="1076"/>
          <ac:spMkLst>
            <pc:docMk/>
            <pc:sldMk cId="101116952" sldId="264"/>
            <ac:spMk id="3" creationId="{41C42FBF-80B1-4A7F-84C1-2E9C58B43393}"/>
          </ac:spMkLst>
        </pc:spChg>
        <pc:spChg chg="mod">
          <ac:chgData name="You, Feng" userId="S::fyou@calstatela.edu::876896d4-715d-4236-a9cf-ce2e09ee6ebf" providerId="AD" clId="Web-{B8AC5D51-0E6C-4729-8EB8-B447BB27F185}" dt="2019-11-18T09:01:54.050" v="101" actId="1076"/>
          <ac:spMkLst>
            <pc:docMk/>
            <pc:sldMk cId="101116952" sldId="264"/>
            <ac:spMk id="10" creationId="{28F71E6F-C837-492E-B51B-969FB2C13DE3}"/>
          </ac:spMkLst>
        </pc:spChg>
        <pc:picChg chg="mod">
          <ac:chgData name="You, Feng" userId="S::fyou@calstatela.edu::876896d4-715d-4236-a9cf-ce2e09ee6ebf" providerId="AD" clId="Web-{B8AC5D51-0E6C-4729-8EB8-B447BB27F185}" dt="2019-11-18T09:01:30.894" v="98" actId="1076"/>
          <ac:picMkLst>
            <pc:docMk/>
            <pc:sldMk cId="101116952" sldId="264"/>
            <ac:picMk id="6" creationId="{DA83463F-D4AB-4E5F-9AF0-6A91EAD4DC8F}"/>
          </ac:picMkLst>
        </pc:picChg>
      </pc:sldChg>
      <pc:sldChg chg="addSp delSp modSp mod setClrOvrMap">
        <pc:chgData name="You, Feng" userId="S::fyou@calstatela.edu::876896d4-715d-4236-a9cf-ce2e09ee6ebf" providerId="AD" clId="Web-{B8AC5D51-0E6C-4729-8EB8-B447BB27F185}" dt="2019-11-18T08:48:20.965" v="4"/>
        <pc:sldMkLst>
          <pc:docMk/>
          <pc:sldMk cId="493622302" sldId="271"/>
        </pc:sldMkLst>
        <pc:spChg chg="mod">
          <ac:chgData name="You, Feng" userId="S::fyou@calstatela.edu::876896d4-715d-4236-a9cf-ce2e09ee6ebf" providerId="AD" clId="Web-{B8AC5D51-0E6C-4729-8EB8-B447BB27F185}" dt="2019-11-18T08:48:20.965" v="3"/>
          <ac:spMkLst>
            <pc:docMk/>
            <pc:sldMk cId="493622302" sldId="271"/>
            <ac:spMk id="2" creationId="{229D6921-EBD3-4CF2-AB58-0CFE5B0A6BCC}"/>
          </ac:spMkLst>
        </pc:spChg>
        <pc:spChg chg="mod">
          <ac:chgData name="You, Feng" userId="S::fyou@calstatela.edu::876896d4-715d-4236-a9cf-ce2e09ee6ebf" providerId="AD" clId="Web-{B8AC5D51-0E6C-4729-8EB8-B447BB27F185}" dt="2019-11-18T08:48:20.965" v="3"/>
          <ac:spMkLst>
            <pc:docMk/>
            <pc:sldMk cId="493622302" sldId="271"/>
            <ac:spMk id="3" creationId="{F5ED45C2-89EB-41E1-8FBE-74FBD2BE70B7}"/>
          </ac:spMkLst>
        </pc:spChg>
        <pc:spChg chg="add del">
          <ac:chgData name="You, Feng" userId="S::fyou@calstatela.edu::876896d4-715d-4236-a9cf-ce2e09ee6ebf" providerId="AD" clId="Web-{B8AC5D51-0E6C-4729-8EB8-B447BB27F185}" dt="2019-11-18T08:48:20.965" v="4"/>
          <ac:spMkLst>
            <pc:docMk/>
            <pc:sldMk cId="493622302" sldId="271"/>
            <ac:spMk id="17" creationId="{56C20283-73E0-40EC-8AD8-057F581F64C2}"/>
          </ac:spMkLst>
        </pc:spChg>
        <pc:spChg chg="add del">
          <ac:chgData name="You, Feng" userId="S::fyou@calstatela.edu::876896d4-715d-4236-a9cf-ce2e09ee6ebf" providerId="AD" clId="Web-{B8AC5D51-0E6C-4729-8EB8-B447BB27F185}" dt="2019-11-18T08:48:20.965" v="4"/>
          <ac:spMkLst>
            <pc:docMk/>
            <pc:sldMk cId="493622302" sldId="271"/>
            <ac:spMk id="19" creationId="{3FCC729B-E528-40C3-82D3-BA4375575E87}"/>
          </ac:spMkLst>
        </pc:spChg>
        <pc:spChg chg="add del">
          <ac:chgData name="You, Feng" userId="S::fyou@calstatela.edu::876896d4-715d-4236-a9cf-ce2e09ee6ebf" providerId="AD" clId="Web-{B8AC5D51-0E6C-4729-8EB8-B447BB27F185}" dt="2019-11-18T08:48:20.965" v="4"/>
          <ac:spMkLst>
            <pc:docMk/>
            <pc:sldMk cId="493622302" sldId="271"/>
            <ac:spMk id="21" creationId="{58F1FB8D-1842-4A04-998D-6CF047AB2790}"/>
          </ac:spMkLst>
        </pc:spChg>
        <pc:spChg chg="add del">
          <ac:chgData name="You, Feng" userId="S::fyou@calstatela.edu::876896d4-715d-4236-a9cf-ce2e09ee6ebf" providerId="AD" clId="Web-{B8AC5D51-0E6C-4729-8EB8-B447BB27F185}" dt="2019-11-18T08:48:20.965" v="3"/>
          <ac:spMkLst>
            <pc:docMk/>
            <pc:sldMk cId="493622302" sldId="271"/>
            <ac:spMk id="23" creationId="{14A2F755-5219-4C4E-9378-2C80BB08DF8E}"/>
          </ac:spMkLst>
        </pc:spChg>
        <pc:spChg chg="add del">
          <ac:chgData name="You, Feng" userId="S::fyou@calstatela.edu::876896d4-715d-4236-a9cf-ce2e09ee6ebf" providerId="AD" clId="Web-{B8AC5D51-0E6C-4729-8EB8-B447BB27F185}" dt="2019-11-18T08:48:20.965" v="3"/>
          <ac:spMkLst>
            <pc:docMk/>
            <pc:sldMk cId="493622302" sldId="271"/>
            <ac:spMk id="24" creationId="{9A87AD7E-457F-4836-8DDE-FFE0F009388A}"/>
          </ac:spMkLst>
        </pc:spChg>
        <pc:spChg chg="add">
          <ac:chgData name="You, Feng" userId="S::fyou@calstatela.edu::876896d4-715d-4236-a9cf-ce2e09ee6ebf" providerId="AD" clId="Web-{B8AC5D51-0E6C-4729-8EB8-B447BB27F185}" dt="2019-11-18T08:48:20.965" v="4"/>
          <ac:spMkLst>
            <pc:docMk/>
            <pc:sldMk cId="493622302" sldId="271"/>
            <ac:spMk id="25" creationId="{56C20283-73E0-40EC-8AD8-057F581F64C2}"/>
          </ac:spMkLst>
        </pc:spChg>
        <pc:spChg chg="add del">
          <ac:chgData name="You, Feng" userId="S::fyou@calstatela.edu::876896d4-715d-4236-a9cf-ce2e09ee6ebf" providerId="AD" clId="Web-{B8AC5D51-0E6C-4729-8EB8-B447BB27F185}" dt="2019-11-18T08:48:19.355" v="1"/>
          <ac:spMkLst>
            <pc:docMk/>
            <pc:sldMk cId="493622302" sldId="271"/>
            <ac:spMk id="26" creationId="{A9616D99-AEFB-4C95-84EF-5DEC698D92A7}"/>
          </ac:spMkLst>
        </pc:spChg>
        <pc:spChg chg="add">
          <ac:chgData name="You, Feng" userId="S::fyou@calstatela.edu::876896d4-715d-4236-a9cf-ce2e09ee6ebf" providerId="AD" clId="Web-{B8AC5D51-0E6C-4729-8EB8-B447BB27F185}" dt="2019-11-18T08:48:20.965" v="4"/>
          <ac:spMkLst>
            <pc:docMk/>
            <pc:sldMk cId="493622302" sldId="271"/>
            <ac:spMk id="27" creationId="{3FCC729B-E528-40C3-82D3-BA4375575E87}"/>
          </ac:spMkLst>
        </pc:spChg>
        <pc:spChg chg="add del">
          <ac:chgData name="You, Feng" userId="S::fyou@calstatela.edu::876896d4-715d-4236-a9cf-ce2e09ee6ebf" providerId="AD" clId="Web-{B8AC5D51-0E6C-4729-8EB8-B447BB27F185}" dt="2019-11-18T08:48:19.355" v="1"/>
          <ac:spMkLst>
            <pc:docMk/>
            <pc:sldMk cId="493622302" sldId="271"/>
            <ac:spMk id="28" creationId="{D0F97023-F626-4FC5-8C2D-753B5C7F4606}"/>
          </ac:spMkLst>
        </pc:spChg>
        <pc:spChg chg="add">
          <ac:chgData name="You, Feng" userId="S::fyou@calstatela.edu::876896d4-715d-4236-a9cf-ce2e09ee6ebf" providerId="AD" clId="Web-{B8AC5D51-0E6C-4729-8EB8-B447BB27F185}" dt="2019-11-18T08:48:20.965" v="4"/>
          <ac:spMkLst>
            <pc:docMk/>
            <pc:sldMk cId="493622302" sldId="271"/>
            <ac:spMk id="30" creationId="{58F1FB8D-1842-4A04-998D-6CF047AB2790}"/>
          </ac:spMkLst>
        </pc:spChg>
        <pc:picChg chg="mod ord">
          <ac:chgData name="You, Feng" userId="S::fyou@calstatela.edu::876896d4-715d-4236-a9cf-ce2e09ee6ebf" providerId="AD" clId="Web-{B8AC5D51-0E6C-4729-8EB8-B447BB27F185}" dt="2019-11-18T08:48:20.965" v="3"/>
          <ac:picMkLst>
            <pc:docMk/>
            <pc:sldMk cId="493622302" sldId="271"/>
            <ac:picMk id="7" creationId="{94975EA1-D2A8-4182-8DE0-D038C5E53260}"/>
          </ac:picMkLst>
        </pc:picChg>
      </pc:sldChg>
      <pc:sldChg chg="modSp">
        <pc:chgData name="You, Feng" userId="S::fyou@calstatela.edu::876896d4-715d-4236-a9cf-ce2e09ee6ebf" providerId="AD" clId="Web-{B8AC5D51-0E6C-4729-8EB8-B447BB27F185}" dt="2019-11-18T08:53:08.406" v="91" actId="20577"/>
        <pc:sldMkLst>
          <pc:docMk/>
          <pc:sldMk cId="731599044" sldId="280"/>
        </pc:sldMkLst>
        <pc:spChg chg="mod">
          <ac:chgData name="You, Feng" userId="S::fyou@calstatela.edu::876896d4-715d-4236-a9cf-ce2e09ee6ebf" providerId="AD" clId="Web-{B8AC5D51-0E6C-4729-8EB8-B447BB27F185}" dt="2019-11-18T08:53:08.406" v="91" actId="20577"/>
          <ac:spMkLst>
            <pc:docMk/>
            <pc:sldMk cId="731599044" sldId="280"/>
            <ac:spMk id="4" creationId="{E2345DBB-EE4F-4AC9-8E64-CC649D223701}"/>
          </ac:spMkLst>
        </pc:spChg>
      </pc:sldChg>
      <pc:sldChg chg="modSp">
        <pc:chgData name="You, Feng" userId="S::fyou@calstatela.edu::876896d4-715d-4236-a9cf-ce2e09ee6ebf" providerId="AD" clId="Web-{B8AC5D51-0E6C-4729-8EB8-B447BB27F185}" dt="2019-11-18T09:02:44.347" v="104" actId="20577"/>
        <pc:sldMkLst>
          <pc:docMk/>
          <pc:sldMk cId="54308201" sldId="281"/>
        </pc:sldMkLst>
        <pc:spChg chg="mod">
          <ac:chgData name="You, Feng" userId="S::fyou@calstatela.edu::876896d4-715d-4236-a9cf-ce2e09ee6ebf" providerId="AD" clId="Web-{B8AC5D51-0E6C-4729-8EB8-B447BB27F185}" dt="2019-11-18T09:02:44.347" v="104" actId="20577"/>
          <ac:spMkLst>
            <pc:docMk/>
            <pc:sldMk cId="54308201" sldId="281"/>
            <ac:spMk id="3" creationId="{F13101BE-F374-4285-AA20-0AD18799DF7C}"/>
          </ac:spMkLst>
        </pc:spChg>
      </pc:sldChg>
    </pc:docChg>
  </pc:docChgLst>
  <pc:docChgLst>
    <pc:chgData name="Nunez, Jonathan A" userId="S::jnunez94@calstatela.edu::27b3990a-1ce5-4480-a5fe-0a0b4e9e6d81" providerId="AD" clId="Web-{C897BA50-F2D1-46D5-8CD9-4EFFF8BF977E}"/>
    <pc:docChg chg="modSld">
      <pc:chgData name="Nunez, Jonathan A" userId="S::jnunez94@calstatela.edu::27b3990a-1ce5-4480-a5fe-0a0b4e9e6d81" providerId="AD" clId="Web-{C897BA50-F2D1-46D5-8CD9-4EFFF8BF977E}" dt="2019-11-18T19:50:55.382" v="82"/>
      <pc:docMkLst>
        <pc:docMk/>
      </pc:docMkLst>
      <pc:sldChg chg="modNotes">
        <pc:chgData name="Nunez, Jonathan A" userId="S::jnunez94@calstatela.edu::27b3990a-1ce5-4480-a5fe-0a0b4e9e6d81" providerId="AD" clId="Web-{C897BA50-F2D1-46D5-8CD9-4EFFF8BF977E}" dt="2019-11-18T19:48:15.146" v="64"/>
        <pc:sldMkLst>
          <pc:docMk/>
          <pc:sldMk cId="1753798199" sldId="268"/>
        </pc:sldMkLst>
      </pc:sldChg>
      <pc:sldChg chg="modSp">
        <pc:chgData name="Nunez, Jonathan A" userId="S::jnunez94@calstatela.edu::27b3990a-1ce5-4480-a5fe-0a0b4e9e6d81" providerId="AD" clId="Web-{C897BA50-F2D1-46D5-8CD9-4EFFF8BF977E}" dt="2019-11-18T18:53:50.807" v="22" actId="1076"/>
        <pc:sldMkLst>
          <pc:docMk/>
          <pc:sldMk cId="993828483" sldId="273"/>
        </pc:sldMkLst>
        <pc:spChg chg="mod">
          <ac:chgData name="Nunez, Jonathan A" userId="S::jnunez94@calstatela.edu::27b3990a-1ce5-4480-a5fe-0a0b4e9e6d81" providerId="AD" clId="Web-{C897BA50-F2D1-46D5-8CD9-4EFFF8BF977E}" dt="2019-11-18T18:53:06.213" v="13" actId="1076"/>
          <ac:spMkLst>
            <pc:docMk/>
            <pc:sldMk cId="993828483" sldId="273"/>
            <ac:spMk id="5" creationId="{1DC72B9E-6C3B-44B9-8B3C-90DB21037422}"/>
          </ac:spMkLst>
        </pc:spChg>
        <pc:picChg chg="mod modCrop">
          <ac:chgData name="Nunez, Jonathan A" userId="S::jnunez94@calstatela.edu::27b3990a-1ce5-4480-a5fe-0a0b4e9e6d81" providerId="AD" clId="Web-{C897BA50-F2D1-46D5-8CD9-4EFFF8BF977E}" dt="2019-11-18T18:53:50.807" v="22" actId="1076"/>
          <ac:picMkLst>
            <pc:docMk/>
            <pc:sldMk cId="993828483" sldId="273"/>
            <ac:picMk id="32" creationId="{B0BC9F48-36CD-4508-A4D8-A35A0DAD01A3}"/>
          </ac:picMkLst>
        </pc:picChg>
      </pc:sldChg>
      <pc:sldChg chg="modSp">
        <pc:chgData name="Nunez, Jonathan A" userId="S::jnunez94@calstatela.edu::27b3990a-1ce5-4480-a5fe-0a0b4e9e6d81" providerId="AD" clId="Web-{C897BA50-F2D1-46D5-8CD9-4EFFF8BF977E}" dt="2019-11-18T18:49:21.009" v="4" actId="20577"/>
        <pc:sldMkLst>
          <pc:docMk/>
          <pc:sldMk cId="3739529007" sldId="275"/>
        </pc:sldMkLst>
        <pc:graphicFrameChg chg="modGraphic">
          <ac:chgData name="Nunez, Jonathan A" userId="S::jnunez94@calstatela.edu::27b3990a-1ce5-4480-a5fe-0a0b4e9e6d81" providerId="AD" clId="Web-{C897BA50-F2D1-46D5-8CD9-4EFFF8BF977E}" dt="2019-11-18T18:49:21.009" v="4" actId="20577"/>
          <ac:graphicFrameMkLst>
            <pc:docMk/>
            <pc:sldMk cId="3739529007" sldId="275"/>
            <ac:graphicFrameMk id="5" creationId="{83A45604-4ECF-4913-BB38-CC435522BAB0}"/>
          </ac:graphicFrameMkLst>
        </pc:graphicFrameChg>
      </pc:sldChg>
      <pc:sldChg chg="modSp modNotes">
        <pc:chgData name="Nunez, Jonathan A" userId="S::jnunez94@calstatela.edu::27b3990a-1ce5-4480-a5fe-0a0b4e9e6d81" providerId="AD" clId="Web-{C897BA50-F2D1-46D5-8CD9-4EFFF8BF977E}" dt="2019-11-18T19:50:55.382" v="82"/>
        <pc:sldMkLst>
          <pc:docMk/>
          <pc:sldMk cId="4090784394" sldId="277"/>
        </pc:sldMkLst>
        <pc:spChg chg="mod">
          <ac:chgData name="Nunez, Jonathan A" userId="S::jnunez94@calstatela.edu::27b3990a-1ce5-4480-a5fe-0a0b4e9e6d81" providerId="AD" clId="Web-{C897BA50-F2D1-46D5-8CD9-4EFFF8BF977E}" dt="2019-11-18T19:03:22.263" v="33" actId="1076"/>
          <ac:spMkLst>
            <pc:docMk/>
            <pc:sldMk cId="4090784394" sldId="277"/>
            <ac:spMk id="19" creationId="{5F5DAAF0-5951-4254-9207-A58A37083C88}"/>
          </ac:spMkLst>
        </pc:spChg>
        <pc:picChg chg="mod">
          <ac:chgData name="Nunez, Jonathan A" userId="S::jnunez94@calstatela.edu::27b3990a-1ce5-4480-a5fe-0a0b4e9e6d81" providerId="AD" clId="Web-{C897BA50-F2D1-46D5-8CD9-4EFFF8BF977E}" dt="2019-11-18T19:01:33.294" v="23" actId="1076"/>
          <ac:picMkLst>
            <pc:docMk/>
            <pc:sldMk cId="4090784394" sldId="277"/>
            <ac:picMk id="21" creationId="{F32BD6B4-1DBF-4D1B-89E5-9AE0A4519FDF}"/>
          </ac:picMkLst>
        </pc:picChg>
      </pc:sldChg>
      <pc:sldChg chg="modSp">
        <pc:chgData name="Nunez, Jonathan A" userId="S::jnunez94@calstatela.edu::27b3990a-1ce5-4480-a5fe-0a0b4e9e6d81" providerId="AD" clId="Web-{C897BA50-F2D1-46D5-8CD9-4EFFF8BF977E}" dt="2019-11-18T18:52:18.744" v="10" actId="14100"/>
        <pc:sldMkLst>
          <pc:docMk/>
          <pc:sldMk cId="2745610267" sldId="278"/>
        </pc:sldMkLst>
        <pc:picChg chg="mod">
          <ac:chgData name="Nunez, Jonathan A" userId="S::jnunez94@calstatela.edu::27b3990a-1ce5-4480-a5fe-0a0b4e9e6d81" providerId="AD" clId="Web-{C897BA50-F2D1-46D5-8CD9-4EFFF8BF977E}" dt="2019-11-18T18:52:18.744" v="10" actId="14100"/>
          <ac:picMkLst>
            <pc:docMk/>
            <pc:sldMk cId="2745610267" sldId="278"/>
            <ac:picMk id="4" creationId="{2E44BA33-211B-47C4-94D9-5538C924FCD2}"/>
          </ac:picMkLst>
        </pc:picChg>
      </pc:sldChg>
    </pc:docChg>
  </pc:docChgLst>
  <pc:docChgLst>
    <pc:chgData name="You, Feng" userId="S::fyou@calstatela.edu::876896d4-715d-4236-a9cf-ce2e09ee6ebf" providerId="AD" clId="Web-{C7919211-073B-4E71-A7B2-7CCFB010D438}"/>
    <pc:docChg chg="modSld">
      <pc:chgData name="You, Feng" userId="S::fyou@calstatela.edu::876896d4-715d-4236-a9cf-ce2e09ee6ebf" providerId="AD" clId="Web-{C7919211-073B-4E71-A7B2-7CCFB010D438}" dt="2019-12-06T00:24:57.874" v="17" actId="20577"/>
      <pc:docMkLst>
        <pc:docMk/>
      </pc:docMkLst>
      <pc:sldChg chg="modSp">
        <pc:chgData name="You, Feng" userId="S::fyou@calstatela.edu::876896d4-715d-4236-a9cf-ce2e09ee6ebf" providerId="AD" clId="Web-{C7919211-073B-4E71-A7B2-7CCFB010D438}" dt="2019-12-06T00:24:15.624" v="7" actId="1076"/>
        <pc:sldMkLst>
          <pc:docMk/>
          <pc:sldMk cId="2154473376" sldId="259"/>
        </pc:sldMkLst>
        <pc:spChg chg="mod">
          <ac:chgData name="You, Feng" userId="S::fyou@calstatela.edu::876896d4-715d-4236-a9cf-ce2e09ee6ebf" providerId="AD" clId="Web-{C7919211-073B-4E71-A7B2-7CCFB010D438}" dt="2019-12-06T00:23:34.858" v="3" actId="14100"/>
          <ac:spMkLst>
            <pc:docMk/>
            <pc:sldMk cId="2154473376" sldId="259"/>
            <ac:spMk id="2" creationId="{F6D74C5B-3DA0-47E2-969B-DE7EA31641BA}"/>
          </ac:spMkLst>
        </pc:spChg>
        <pc:spChg chg="mod">
          <ac:chgData name="You, Feng" userId="S::fyou@calstatela.edu::876896d4-715d-4236-a9cf-ce2e09ee6ebf" providerId="AD" clId="Web-{C7919211-073B-4E71-A7B2-7CCFB010D438}" dt="2019-12-06T00:24:15.624" v="7" actId="1076"/>
          <ac:spMkLst>
            <pc:docMk/>
            <pc:sldMk cId="2154473376" sldId="259"/>
            <ac:spMk id="3" creationId="{75AAF73B-19AF-4261-8A6F-43E66E81D432}"/>
          </ac:spMkLst>
        </pc:spChg>
      </pc:sldChg>
      <pc:sldChg chg="modSp">
        <pc:chgData name="You, Feng" userId="S::fyou@calstatela.edu::876896d4-715d-4236-a9cf-ce2e09ee6ebf" providerId="AD" clId="Web-{C7919211-073B-4E71-A7B2-7CCFB010D438}" dt="2019-12-06T00:24:57.874" v="16" actId="20577"/>
        <pc:sldMkLst>
          <pc:docMk/>
          <pc:sldMk cId="731599044" sldId="280"/>
        </pc:sldMkLst>
        <pc:spChg chg="mod">
          <ac:chgData name="You, Feng" userId="S::fyou@calstatela.edu::876896d4-715d-4236-a9cf-ce2e09ee6ebf" providerId="AD" clId="Web-{C7919211-073B-4E71-A7B2-7CCFB010D438}" dt="2019-12-06T00:24:50.592" v="9" actId="20577"/>
          <ac:spMkLst>
            <pc:docMk/>
            <pc:sldMk cId="731599044" sldId="280"/>
            <ac:spMk id="2" creationId="{730A7719-8C16-4B24-A0E8-2D87D0EF860B}"/>
          </ac:spMkLst>
        </pc:spChg>
        <pc:spChg chg="mod">
          <ac:chgData name="You, Feng" userId="S::fyou@calstatela.edu::876896d4-715d-4236-a9cf-ce2e09ee6ebf" providerId="AD" clId="Web-{C7919211-073B-4E71-A7B2-7CCFB010D438}" dt="2019-12-06T00:24:57.874" v="16" actId="20577"/>
          <ac:spMkLst>
            <pc:docMk/>
            <pc:sldMk cId="731599044" sldId="280"/>
            <ac:spMk id="4" creationId="{E2345DBB-EE4F-4AC9-8E64-CC649D223701}"/>
          </ac:spMkLst>
        </pc:spChg>
      </pc:sldChg>
    </pc:docChg>
  </pc:docChgLst>
  <pc:docChgLst>
    <pc:chgData name="Aguilar, Marco A" userId="S::maguil53@calstatela.edu::7d88a497-c560-4e64-9773-44d8716f55aa" providerId="AD" clId="Web-{09F1288A-6810-4AE7-B397-7BE537215E67}"/>
    <pc:docChg chg="modSld">
      <pc:chgData name="Aguilar, Marco A" userId="S::maguil53@calstatela.edu::7d88a497-c560-4e64-9773-44d8716f55aa" providerId="AD" clId="Web-{09F1288A-6810-4AE7-B397-7BE537215E67}" dt="2019-12-06T20:16:31.251" v="5"/>
      <pc:docMkLst>
        <pc:docMk/>
      </pc:docMkLst>
      <pc:sldChg chg="modNotes">
        <pc:chgData name="Aguilar, Marco A" userId="S::maguil53@calstatela.edu::7d88a497-c560-4e64-9773-44d8716f55aa" providerId="AD" clId="Web-{09F1288A-6810-4AE7-B397-7BE537215E67}" dt="2019-12-06T20:16:31.251" v="5"/>
        <pc:sldMkLst>
          <pc:docMk/>
          <pc:sldMk cId="4168021260" sldId="272"/>
        </pc:sldMkLst>
      </pc:sldChg>
    </pc:docChg>
  </pc:docChgLst>
  <pc:docChgLst>
    <pc:chgData name="Alvarez, Aaron" userId="S::aalva190@calstatela.edu::27bc1e2d-5871-4846-9f5d-47f9ab0a325c" providerId="AD" clId="Web-{65FDB3E6-567E-4734-8CDA-E69CA3218196}"/>
    <pc:docChg chg="modSld">
      <pc:chgData name="Alvarez, Aaron" userId="S::aalva190@calstatela.edu::27bc1e2d-5871-4846-9f5d-47f9ab0a325c" providerId="AD" clId="Web-{65FDB3E6-567E-4734-8CDA-E69CA3218196}" dt="2019-12-06T21:42:03.942" v="114" actId="20577"/>
      <pc:docMkLst>
        <pc:docMk/>
      </pc:docMkLst>
      <pc:sldChg chg="modSp">
        <pc:chgData name="Alvarez, Aaron" userId="S::aalva190@calstatela.edu::27bc1e2d-5871-4846-9f5d-47f9ab0a325c" providerId="AD" clId="Web-{65FDB3E6-567E-4734-8CDA-E69CA3218196}" dt="2019-12-06T21:42:03.942" v="113" actId="20577"/>
        <pc:sldMkLst>
          <pc:docMk/>
          <pc:sldMk cId="2146618926" sldId="266"/>
        </pc:sldMkLst>
        <pc:spChg chg="mod">
          <ac:chgData name="Alvarez, Aaron" userId="S::aalva190@calstatela.edu::27bc1e2d-5871-4846-9f5d-47f9ab0a325c" providerId="AD" clId="Web-{65FDB3E6-567E-4734-8CDA-E69CA3218196}" dt="2019-12-06T21:42:03.942" v="113" actId="20577"/>
          <ac:spMkLst>
            <pc:docMk/>
            <pc:sldMk cId="2146618926" sldId="266"/>
            <ac:spMk id="14" creationId="{2C2E3E26-F81A-4B06-A720-A5552A95E9B4}"/>
          </ac:spMkLst>
        </pc:spChg>
      </pc:sldChg>
      <pc:sldChg chg="addSp delSp modSp">
        <pc:chgData name="Alvarez, Aaron" userId="S::aalva190@calstatela.edu::27bc1e2d-5871-4846-9f5d-47f9ab0a325c" providerId="AD" clId="Web-{65FDB3E6-567E-4734-8CDA-E69CA3218196}" dt="2019-12-06T21:39:06.007" v="51" actId="1076"/>
        <pc:sldMkLst>
          <pc:docMk/>
          <pc:sldMk cId="54308201" sldId="281"/>
        </pc:sldMkLst>
        <pc:spChg chg="mod">
          <ac:chgData name="Alvarez, Aaron" userId="S::aalva190@calstatela.edu::27bc1e2d-5871-4846-9f5d-47f9ab0a325c" providerId="AD" clId="Web-{65FDB3E6-567E-4734-8CDA-E69CA3218196}" dt="2019-12-06T21:24:40.221" v="37" actId="14100"/>
          <ac:spMkLst>
            <pc:docMk/>
            <pc:sldMk cId="54308201" sldId="281"/>
            <ac:spMk id="2" creationId="{730A7719-8C16-4B24-A0E8-2D87D0EF860B}"/>
          </ac:spMkLst>
        </pc:spChg>
        <pc:spChg chg="mod">
          <ac:chgData name="Alvarez, Aaron" userId="S::aalva190@calstatela.edu::27bc1e2d-5871-4846-9f5d-47f9ab0a325c" providerId="AD" clId="Web-{65FDB3E6-567E-4734-8CDA-E69CA3218196}" dt="2019-12-06T21:24:56.643" v="41" actId="20577"/>
          <ac:spMkLst>
            <pc:docMk/>
            <pc:sldMk cId="54308201" sldId="281"/>
            <ac:spMk id="4" creationId="{E2345DBB-EE4F-4AC9-8E64-CC649D223701}"/>
          </ac:spMkLst>
        </pc:spChg>
        <pc:spChg chg="add del mod">
          <ac:chgData name="Alvarez, Aaron" userId="S::aalva190@calstatela.edu::27bc1e2d-5871-4846-9f5d-47f9ab0a325c" providerId="AD" clId="Web-{65FDB3E6-567E-4734-8CDA-E69CA3218196}" dt="2019-12-06T21:37:21.274" v="43"/>
          <ac:spMkLst>
            <pc:docMk/>
            <pc:sldMk cId="54308201" sldId="281"/>
            <ac:spMk id="7" creationId="{0BC23C78-4317-4A3B-ABF9-BCED8D8129DF}"/>
          </ac:spMkLst>
        </pc:spChg>
        <pc:picChg chg="del">
          <ac:chgData name="Alvarez, Aaron" userId="S::aalva190@calstatela.edu::27bc1e2d-5871-4846-9f5d-47f9ab0a325c" providerId="AD" clId="Web-{65FDB3E6-567E-4734-8CDA-E69CA3218196}" dt="2019-12-06T21:37:18.493" v="42"/>
          <ac:picMkLst>
            <pc:docMk/>
            <pc:sldMk cId="54308201" sldId="281"/>
            <ac:picMk id="5" creationId="{8A63E3BC-6BED-4035-937F-47D151E9C63D}"/>
          </ac:picMkLst>
        </pc:picChg>
        <pc:picChg chg="add mod ord modCrop">
          <ac:chgData name="Alvarez, Aaron" userId="S::aalva190@calstatela.edu::27bc1e2d-5871-4846-9f5d-47f9ab0a325c" providerId="AD" clId="Web-{65FDB3E6-567E-4734-8CDA-E69CA3218196}" dt="2019-12-06T21:39:06.007" v="51" actId="1076"/>
          <ac:picMkLst>
            <pc:docMk/>
            <pc:sldMk cId="54308201" sldId="281"/>
            <ac:picMk id="8" creationId="{7ED3A513-1488-42FB-AF44-5ACA7550987D}"/>
          </ac:picMkLst>
        </pc:picChg>
      </pc:sldChg>
    </pc:docChg>
  </pc:docChgLst>
  <pc:docChgLst>
    <pc:chgData name="Aguilar, Marco A" userId="S::maguil53@calstatela.edu::7d88a497-c560-4e64-9773-44d8716f55aa" providerId="AD" clId="Web-{CA081F60-2A44-4453-A12A-85F5FA227FF5}"/>
    <pc:docChg chg="addSld modSld">
      <pc:chgData name="Aguilar, Marco A" userId="S::maguil53@calstatela.edu::7d88a497-c560-4e64-9773-44d8716f55aa" providerId="AD" clId="Web-{CA081F60-2A44-4453-A12A-85F5FA227FF5}" dt="2019-11-06T16:02:20.234" v="261" actId="20577"/>
      <pc:docMkLst>
        <pc:docMk/>
      </pc:docMkLst>
      <pc:sldChg chg="modSp">
        <pc:chgData name="Aguilar, Marco A" userId="S::maguil53@calstatela.edu::7d88a497-c560-4e64-9773-44d8716f55aa" providerId="AD" clId="Web-{CA081F60-2A44-4453-A12A-85F5FA227FF5}" dt="2019-11-06T16:02:17.437" v="259" actId="20577"/>
        <pc:sldMkLst>
          <pc:docMk/>
          <pc:sldMk cId="184822786" sldId="258"/>
        </pc:sldMkLst>
        <pc:spChg chg="mod">
          <ac:chgData name="Aguilar, Marco A" userId="S::maguil53@calstatela.edu::7d88a497-c560-4e64-9773-44d8716f55aa" providerId="AD" clId="Web-{CA081F60-2A44-4453-A12A-85F5FA227FF5}" dt="2019-11-06T16:02:17.437" v="259" actId="20577"/>
          <ac:spMkLst>
            <pc:docMk/>
            <pc:sldMk cId="184822786" sldId="258"/>
            <ac:spMk id="2" creationId="{16EC0E1D-0931-4D07-82A8-9CBD39BACBBF}"/>
          </ac:spMkLst>
        </pc:spChg>
      </pc:sldChg>
      <pc:sldChg chg="modSp">
        <pc:chgData name="Aguilar, Marco A" userId="S::maguil53@calstatela.edu::7d88a497-c560-4e64-9773-44d8716f55aa" providerId="AD" clId="Web-{CA081F60-2A44-4453-A12A-85F5FA227FF5}" dt="2019-11-06T15:54:06.342" v="257" actId="20577"/>
        <pc:sldMkLst>
          <pc:docMk/>
          <pc:sldMk cId="4212071852" sldId="263"/>
        </pc:sldMkLst>
        <pc:spChg chg="mod">
          <ac:chgData name="Aguilar, Marco A" userId="S::maguil53@calstatela.edu::7d88a497-c560-4e64-9773-44d8716f55aa" providerId="AD" clId="Web-{CA081F60-2A44-4453-A12A-85F5FA227FF5}" dt="2019-11-06T15:54:06.342" v="257" actId="20577"/>
          <ac:spMkLst>
            <pc:docMk/>
            <pc:sldMk cId="4212071852" sldId="263"/>
            <ac:spMk id="3" creationId="{D8F229C0-AC38-41C2-AE44-A2D51D6852BD}"/>
          </ac:spMkLst>
        </pc:spChg>
      </pc:sldChg>
      <pc:sldChg chg="addSp delSp modSp new">
        <pc:chgData name="Aguilar, Marco A" userId="S::maguil53@calstatela.edu::7d88a497-c560-4e64-9773-44d8716f55aa" providerId="AD" clId="Web-{CA081F60-2A44-4453-A12A-85F5FA227FF5}" dt="2019-11-06T15:51:58.295" v="194" actId="1076"/>
        <pc:sldMkLst>
          <pc:docMk/>
          <pc:sldMk cId="101116952" sldId="264"/>
        </pc:sldMkLst>
        <pc:spChg chg="mod">
          <ac:chgData name="Aguilar, Marco A" userId="S::maguil53@calstatela.edu::7d88a497-c560-4e64-9773-44d8716f55aa" providerId="AD" clId="Web-{CA081F60-2A44-4453-A12A-85F5FA227FF5}" dt="2019-11-06T15:44:58.762" v="180" actId="20577"/>
          <ac:spMkLst>
            <pc:docMk/>
            <pc:sldMk cId="101116952" sldId="264"/>
            <ac:spMk id="2" creationId="{5266A64F-7F68-4AFF-918F-260D631D3A20}"/>
          </ac:spMkLst>
        </pc:spChg>
        <pc:spChg chg="del mod">
          <ac:chgData name="Aguilar, Marco A" userId="S::maguil53@calstatela.edu::7d88a497-c560-4e64-9773-44d8716f55aa" providerId="AD" clId="Web-{CA081F60-2A44-4453-A12A-85F5FA227FF5}" dt="2019-11-06T15:45:33.434" v="185"/>
          <ac:spMkLst>
            <pc:docMk/>
            <pc:sldMk cId="101116952" sldId="264"/>
            <ac:spMk id="3" creationId="{F084467E-3575-4A7E-A3F9-3C50E2359216}"/>
          </ac:spMkLst>
        </pc:spChg>
        <pc:picChg chg="add mod ord">
          <ac:chgData name="Aguilar, Marco A" userId="S::maguil53@calstatela.edu::7d88a497-c560-4e64-9773-44d8716f55aa" providerId="AD" clId="Web-{CA081F60-2A44-4453-A12A-85F5FA227FF5}" dt="2019-11-06T15:45:43.840" v="188" actId="1076"/>
          <ac:picMkLst>
            <pc:docMk/>
            <pc:sldMk cId="101116952" sldId="264"/>
            <ac:picMk id="4" creationId="{B22DC6F6-1DA1-4064-81ED-20782A33F97E}"/>
          </ac:picMkLst>
        </pc:picChg>
        <pc:picChg chg="add mod">
          <ac:chgData name="Aguilar, Marco A" userId="S::maguil53@calstatela.edu::7d88a497-c560-4e64-9773-44d8716f55aa" providerId="AD" clId="Web-{CA081F60-2A44-4453-A12A-85F5FA227FF5}" dt="2019-11-06T15:48:23.607" v="192" actId="1076"/>
          <ac:picMkLst>
            <pc:docMk/>
            <pc:sldMk cId="101116952" sldId="264"/>
            <ac:picMk id="6" creationId="{DA83463F-D4AB-4E5F-9AF0-6A91EAD4DC8F}"/>
          </ac:picMkLst>
        </pc:picChg>
        <pc:picChg chg="add mod">
          <ac:chgData name="Aguilar, Marco A" userId="S::maguil53@calstatela.edu::7d88a497-c560-4e64-9773-44d8716f55aa" providerId="AD" clId="Web-{CA081F60-2A44-4453-A12A-85F5FA227FF5}" dt="2019-11-06T15:51:58.295" v="194" actId="1076"/>
          <ac:picMkLst>
            <pc:docMk/>
            <pc:sldMk cId="101116952" sldId="264"/>
            <ac:picMk id="8" creationId="{5AE1D618-E6D4-4042-A164-BCF548D8B01F}"/>
          </ac:picMkLst>
        </pc:picChg>
      </pc:sldChg>
    </pc:docChg>
  </pc:docChgLst>
  <pc:docChgLst>
    <pc:chgData name="Cortes, Ana M" userId="S::acortes7@calstatela.edu::0ef25c30-9f29-404b-bf53-a589724ba552" providerId="AD" clId="Web-{5400B21D-F8D6-409C-8093-3C21053B7F47}"/>
    <pc:docChg chg="modSld">
      <pc:chgData name="Cortes, Ana M" userId="S::acortes7@calstatela.edu::0ef25c30-9f29-404b-bf53-a589724ba552" providerId="AD" clId="Web-{5400B21D-F8D6-409C-8093-3C21053B7F47}" dt="2019-11-14T22:12:10.106" v="56" actId="1076"/>
      <pc:docMkLst>
        <pc:docMk/>
      </pc:docMkLst>
      <pc:sldChg chg="addSp modSp">
        <pc:chgData name="Cortes, Ana M" userId="S::acortes7@calstatela.edu::0ef25c30-9f29-404b-bf53-a589724ba552" providerId="AD" clId="Web-{5400B21D-F8D6-409C-8093-3C21053B7F47}" dt="2019-11-14T22:12:10.106" v="56" actId="1076"/>
        <pc:sldMkLst>
          <pc:docMk/>
          <pc:sldMk cId="101116952" sldId="264"/>
        </pc:sldMkLst>
        <pc:spChg chg="mod">
          <ac:chgData name="Cortes, Ana M" userId="S::acortes7@calstatela.edu::0ef25c30-9f29-404b-bf53-a589724ba552" providerId="AD" clId="Web-{5400B21D-F8D6-409C-8093-3C21053B7F47}" dt="2019-11-14T22:07:31.951" v="46" actId="14100"/>
          <ac:spMkLst>
            <pc:docMk/>
            <pc:sldMk cId="101116952" sldId="264"/>
            <ac:spMk id="5" creationId="{D9479EB1-2853-4D0B-8174-1DC788C76319}"/>
          </ac:spMkLst>
        </pc:spChg>
        <pc:spChg chg="mod">
          <ac:chgData name="Cortes, Ana M" userId="S::acortes7@calstatela.edu::0ef25c30-9f29-404b-bf53-a589724ba552" providerId="AD" clId="Web-{5400B21D-F8D6-409C-8093-3C21053B7F47}" dt="2019-11-14T22:12:07.513" v="55" actId="1076"/>
          <ac:spMkLst>
            <pc:docMk/>
            <pc:sldMk cId="101116952" sldId="264"/>
            <ac:spMk id="7" creationId="{34222347-0E49-4C78-BE24-94054A761F95}"/>
          </ac:spMkLst>
        </pc:spChg>
        <pc:spChg chg="mod">
          <ac:chgData name="Cortes, Ana M" userId="S::acortes7@calstatela.edu::0ef25c30-9f29-404b-bf53-a589724ba552" providerId="AD" clId="Web-{5400B21D-F8D6-409C-8093-3C21053B7F47}" dt="2019-11-14T22:08:02.935" v="50" actId="1076"/>
          <ac:spMkLst>
            <pc:docMk/>
            <pc:sldMk cId="101116952" sldId="264"/>
            <ac:spMk id="9" creationId="{92FBBEAD-C955-4DC2-95EE-68F770614090}"/>
          </ac:spMkLst>
        </pc:spChg>
        <pc:picChg chg="mod">
          <ac:chgData name="Cortes, Ana M" userId="S::acortes7@calstatela.edu::0ef25c30-9f29-404b-bf53-a589724ba552" providerId="AD" clId="Web-{5400B21D-F8D6-409C-8093-3C21053B7F47}" dt="2019-11-14T22:09:28.591" v="51" actId="1076"/>
          <ac:picMkLst>
            <pc:docMk/>
            <pc:sldMk cId="101116952" sldId="264"/>
            <ac:picMk id="4" creationId="{B22DC6F6-1DA1-4064-81ED-20782A33F97E}"/>
          </ac:picMkLst>
        </pc:picChg>
        <pc:picChg chg="mod">
          <ac:chgData name="Cortes, Ana M" userId="S::acortes7@calstatela.edu::0ef25c30-9f29-404b-bf53-a589724ba552" providerId="AD" clId="Web-{5400B21D-F8D6-409C-8093-3C21053B7F47}" dt="2019-11-14T22:12:10.106" v="56" actId="1076"/>
          <ac:picMkLst>
            <pc:docMk/>
            <pc:sldMk cId="101116952" sldId="264"/>
            <ac:picMk id="8" creationId="{5AE1D618-E6D4-4042-A164-BCF548D8B01F}"/>
          </ac:picMkLst>
        </pc:picChg>
        <pc:picChg chg="add mod">
          <ac:chgData name="Cortes, Ana M" userId="S::acortes7@calstatela.edu::0ef25c30-9f29-404b-bf53-a589724ba552" providerId="AD" clId="Web-{5400B21D-F8D6-409C-8093-3C21053B7F47}" dt="2019-11-14T22:11:46.450" v="54" actId="14100"/>
          <ac:picMkLst>
            <pc:docMk/>
            <pc:sldMk cId="101116952" sldId="264"/>
            <ac:picMk id="11" creationId="{510C8BF6-C83D-4A86-9390-4DFC359E0A40}"/>
          </ac:picMkLst>
        </pc:picChg>
      </pc:sldChg>
    </pc:docChg>
  </pc:docChgLst>
  <pc:docChgLst>
    <pc:chgData name="Nunez, Jonathan A" userId="S::jnunez94@calstatela.edu::27b3990a-1ce5-4480-a5fe-0a0b4e9e6d81" providerId="AD" clId="Web-{4467B8BE-E781-4B52-944D-0FCFBC3CB6D1}"/>
    <pc:docChg chg="modSld">
      <pc:chgData name="Nunez, Jonathan A" userId="S::jnunez94@calstatela.edu::27b3990a-1ce5-4480-a5fe-0a0b4e9e6d81" providerId="AD" clId="Web-{4467B8BE-E781-4B52-944D-0FCFBC3CB6D1}" dt="2020-04-28T06:22:49.694" v="12"/>
      <pc:docMkLst>
        <pc:docMk/>
      </pc:docMkLst>
      <pc:sldChg chg="mod modShow">
        <pc:chgData name="Nunez, Jonathan A" userId="S::jnunez94@calstatela.edu::27b3990a-1ce5-4480-a5fe-0a0b4e9e6d81" providerId="AD" clId="Web-{4467B8BE-E781-4B52-944D-0FCFBC3CB6D1}" dt="2020-04-28T05:39:43.866" v="0"/>
        <pc:sldMkLst>
          <pc:docMk/>
          <pc:sldMk cId="3197203808" sldId="296"/>
        </pc:sldMkLst>
      </pc:sldChg>
      <pc:sldChg chg="modNotes">
        <pc:chgData name="Nunez, Jonathan A" userId="S::jnunez94@calstatela.edu::27b3990a-1ce5-4480-a5fe-0a0b4e9e6d81" providerId="AD" clId="Web-{4467B8BE-E781-4B52-944D-0FCFBC3CB6D1}" dt="2020-04-28T06:22:49.694" v="12"/>
        <pc:sldMkLst>
          <pc:docMk/>
          <pc:sldMk cId="2450265028" sldId="306"/>
        </pc:sldMkLst>
      </pc:sldChg>
      <pc:sldChg chg="modSp">
        <pc:chgData name="Nunez, Jonathan A" userId="S::jnunez94@calstatela.edu::27b3990a-1ce5-4480-a5fe-0a0b4e9e6d81" providerId="AD" clId="Web-{4467B8BE-E781-4B52-944D-0FCFBC3CB6D1}" dt="2020-04-28T06:08:46.277" v="3" actId="14100"/>
        <pc:sldMkLst>
          <pc:docMk/>
          <pc:sldMk cId="1289840611" sldId="320"/>
        </pc:sldMkLst>
        <pc:picChg chg="mod">
          <ac:chgData name="Nunez, Jonathan A" userId="S::jnunez94@calstatela.edu::27b3990a-1ce5-4480-a5fe-0a0b4e9e6d81" providerId="AD" clId="Web-{4467B8BE-E781-4B52-944D-0FCFBC3CB6D1}" dt="2020-04-28T06:08:46.277" v="3" actId="14100"/>
          <ac:picMkLst>
            <pc:docMk/>
            <pc:sldMk cId="1289840611" sldId="320"/>
            <ac:picMk id="4" creationId="{894614F9-ABE9-4B36-8FE8-7D3F5C5FC678}"/>
          </ac:picMkLst>
        </pc:picChg>
      </pc:sldChg>
    </pc:docChg>
  </pc:docChgLst>
  <pc:docChgLst>
    <pc:chgData name="Cortes, Ana M" userId="S::acortes7@calstatela.edu::0ef25c30-9f29-404b-bf53-a589724ba552" providerId="AD" clId="Web-{F5DC32F3-5097-41AE-96C3-C10C604C1E9A}"/>
    <pc:docChg chg="modSld">
      <pc:chgData name="Cortes, Ana M" userId="S::acortes7@calstatela.edu::0ef25c30-9f29-404b-bf53-a589724ba552" providerId="AD" clId="Web-{F5DC32F3-5097-41AE-96C3-C10C604C1E9A}" dt="2019-11-19T18:00:08.320" v="17" actId="20577"/>
      <pc:docMkLst>
        <pc:docMk/>
      </pc:docMkLst>
      <pc:sldChg chg="modSp">
        <pc:chgData name="Cortes, Ana M" userId="S::acortes7@calstatela.edu::0ef25c30-9f29-404b-bf53-a589724ba552" providerId="AD" clId="Web-{F5DC32F3-5097-41AE-96C3-C10C604C1E9A}" dt="2019-11-19T17:58:17.242" v="6" actId="20577"/>
        <pc:sldMkLst>
          <pc:docMk/>
          <pc:sldMk cId="2901476259" sldId="260"/>
        </pc:sldMkLst>
        <pc:spChg chg="mod">
          <ac:chgData name="Cortes, Ana M" userId="S::acortes7@calstatela.edu::0ef25c30-9f29-404b-bf53-a589724ba552" providerId="AD" clId="Web-{F5DC32F3-5097-41AE-96C3-C10C604C1E9A}" dt="2019-11-19T17:58:17.242" v="6" actId="20577"/>
          <ac:spMkLst>
            <pc:docMk/>
            <pc:sldMk cId="2901476259" sldId="260"/>
            <ac:spMk id="14" creationId="{F95A9BAA-04F1-4B9F-91AB-C53D8AC53BDF}"/>
          </ac:spMkLst>
        </pc:spChg>
      </pc:sldChg>
      <pc:sldChg chg="modSp">
        <pc:chgData name="Cortes, Ana M" userId="S::acortes7@calstatela.edu::0ef25c30-9f29-404b-bf53-a589724ba552" providerId="AD" clId="Web-{F5DC32F3-5097-41AE-96C3-C10C604C1E9A}" dt="2019-11-19T17:58:39.679" v="10" actId="20577"/>
        <pc:sldMkLst>
          <pc:docMk/>
          <pc:sldMk cId="101116952" sldId="264"/>
        </pc:sldMkLst>
        <pc:spChg chg="mod">
          <ac:chgData name="Cortes, Ana M" userId="S::acortes7@calstatela.edu::0ef25c30-9f29-404b-bf53-a589724ba552" providerId="AD" clId="Web-{F5DC32F3-5097-41AE-96C3-C10C604C1E9A}" dt="2019-11-19T17:58:39.679" v="10" actId="20577"/>
          <ac:spMkLst>
            <pc:docMk/>
            <pc:sldMk cId="101116952" sldId="264"/>
            <ac:spMk id="2" creationId="{5266A64F-7F68-4AFF-918F-260D631D3A20}"/>
          </ac:spMkLst>
        </pc:spChg>
      </pc:sldChg>
      <pc:sldChg chg="modSp">
        <pc:chgData name="Cortes, Ana M" userId="S::acortes7@calstatela.edu::0ef25c30-9f29-404b-bf53-a589724ba552" providerId="AD" clId="Web-{F5DC32F3-5097-41AE-96C3-C10C604C1E9A}" dt="2019-11-19T18:00:08.320" v="17" actId="20577"/>
        <pc:sldMkLst>
          <pc:docMk/>
          <pc:sldMk cId="788380423" sldId="270"/>
        </pc:sldMkLst>
        <pc:spChg chg="mod">
          <ac:chgData name="Cortes, Ana M" userId="S::acortes7@calstatela.edu::0ef25c30-9f29-404b-bf53-a589724ba552" providerId="AD" clId="Web-{F5DC32F3-5097-41AE-96C3-C10C604C1E9A}" dt="2019-11-19T18:00:08.320" v="17" actId="20577"/>
          <ac:spMkLst>
            <pc:docMk/>
            <pc:sldMk cId="788380423" sldId="270"/>
            <ac:spMk id="7" creationId="{C91B71B9-D3D6-4E48-8BEC-BFE79D117A0E}"/>
          </ac:spMkLst>
        </pc:spChg>
      </pc:sldChg>
    </pc:docChg>
  </pc:docChgLst>
  <pc:docChgLst>
    <pc:chgData name="Yu, Ivan" userId="S::iyu@calstatela.edu::c2880bb9-1f86-4df8-a2ce-113fa2e86bb2" providerId="AD" clId="Web-{8C2B746C-F46D-4AF9-8C7E-B4201849455F}"/>
    <pc:docChg chg="modSld">
      <pc:chgData name="Yu, Ivan" userId="S::iyu@calstatela.edu::c2880bb9-1f86-4df8-a2ce-113fa2e86bb2" providerId="AD" clId="Web-{8C2B746C-F46D-4AF9-8C7E-B4201849455F}" dt="2019-12-06T22:04:05.723" v="13" actId="20577"/>
      <pc:docMkLst>
        <pc:docMk/>
      </pc:docMkLst>
      <pc:sldChg chg="modSp">
        <pc:chgData name="Yu, Ivan" userId="S::iyu@calstatela.edu::c2880bb9-1f86-4df8-a2ce-113fa2e86bb2" providerId="AD" clId="Web-{8C2B746C-F46D-4AF9-8C7E-B4201849455F}" dt="2019-12-06T22:04:05.723" v="13" actId="20577"/>
        <pc:sldMkLst>
          <pc:docMk/>
          <pc:sldMk cId="788380423" sldId="270"/>
        </pc:sldMkLst>
        <pc:spChg chg="mod">
          <ac:chgData name="Yu, Ivan" userId="S::iyu@calstatela.edu::c2880bb9-1f86-4df8-a2ce-113fa2e86bb2" providerId="AD" clId="Web-{8C2B746C-F46D-4AF9-8C7E-B4201849455F}" dt="2019-12-06T22:04:05.723" v="13" actId="20577"/>
          <ac:spMkLst>
            <pc:docMk/>
            <pc:sldMk cId="788380423" sldId="270"/>
            <ac:spMk id="7" creationId="{C91B71B9-D3D6-4E48-8BEC-BFE79D117A0E}"/>
          </ac:spMkLst>
        </pc:spChg>
      </pc:sldChg>
    </pc:docChg>
  </pc:docChgLst>
  <pc:docChgLst>
    <pc:chgData name="Nunez, Jonathan A" userId="S::jnunez94@calstatela.edu::27b3990a-1ce5-4480-a5fe-0a0b4e9e6d81" providerId="AD" clId="Web-{849E337B-065E-4552-86EF-A7148704A808}"/>
    <pc:docChg chg="modSld">
      <pc:chgData name="Nunez, Jonathan A" userId="S::jnunez94@calstatela.edu::27b3990a-1ce5-4480-a5fe-0a0b4e9e6d81" providerId="AD" clId="Web-{849E337B-065E-4552-86EF-A7148704A808}" dt="2019-12-06T19:32:02.760" v="260" actId="20577"/>
      <pc:docMkLst>
        <pc:docMk/>
      </pc:docMkLst>
      <pc:sldChg chg="modSp modNotes">
        <pc:chgData name="Nunez, Jonathan A" userId="S::jnunez94@calstatela.edu::27b3990a-1ce5-4480-a5fe-0a0b4e9e6d81" providerId="AD" clId="Web-{849E337B-065E-4552-86EF-A7148704A808}" dt="2019-12-06T19:21:27.991" v="158"/>
        <pc:sldMkLst>
          <pc:docMk/>
          <pc:sldMk cId="1753798199" sldId="268"/>
        </pc:sldMkLst>
        <pc:spChg chg="mod">
          <ac:chgData name="Nunez, Jonathan A" userId="S::jnunez94@calstatela.edu::27b3990a-1ce5-4480-a5fe-0a0b4e9e6d81" providerId="AD" clId="Web-{849E337B-065E-4552-86EF-A7148704A808}" dt="2019-12-06T19:05:20.063" v="0" actId="1076"/>
          <ac:spMkLst>
            <pc:docMk/>
            <pc:sldMk cId="1753798199" sldId="268"/>
            <ac:spMk id="2" creationId="{8FF2B640-DB5C-4A4E-8ED2-877A0034A923}"/>
          </ac:spMkLst>
        </pc:spChg>
        <pc:spChg chg="mod">
          <ac:chgData name="Nunez, Jonathan A" userId="S::jnunez94@calstatela.edu::27b3990a-1ce5-4480-a5fe-0a0b4e9e6d81" providerId="AD" clId="Web-{849E337B-065E-4552-86EF-A7148704A808}" dt="2019-12-06T19:10:12.830" v="10" actId="20577"/>
          <ac:spMkLst>
            <pc:docMk/>
            <pc:sldMk cId="1753798199" sldId="268"/>
            <ac:spMk id="9" creationId="{092AB7A2-7094-4B0C-9D8A-E68AE39D3FE3}"/>
          </ac:spMkLst>
        </pc:spChg>
      </pc:sldChg>
      <pc:sldChg chg="modSp modNotes">
        <pc:chgData name="Nunez, Jonathan A" userId="S::jnunez94@calstatela.edu::27b3990a-1ce5-4480-a5fe-0a0b4e9e6d81" providerId="AD" clId="Web-{849E337B-065E-4552-86EF-A7148704A808}" dt="2019-12-06T19:32:02.745" v="259" actId="20577"/>
        <pc:sldMkLst>
          <pc:docMk/>
          <pc:sldMk cId="4090784394" sldId="277"/>
        </pc:sldMkLst>
        <pc:spChg chg="mod">
          <ac:chgData name="Nunez, Jonathan A" userId="S::jnunez94@calstatela.edu::27b3990a-1ce5-4480-a5fe-0a0b4e9e6d81" providerId="AD" clId="Web-{849E337B-065E-4552-86EF-A7148704A808}" dt="2019-12-06T19:22:54.257" v="170" actId="1076"/>
          <ac:spMkLst>
            <pc:docMk/>
            <pc:sldMk cId="4090784394" sldId="277"/>
            <ac:spMk id="12" creationId="{1A7A1C16-9491-435E-B3B1-C9DEAE04B1E1}"/>
          </ac:spMkLst>
        </pc:spChg>
        <pc:spChg chg="mod">
          <ac:chgData name="Nunez, Jonathan A" userId="S::jnunez94@calstatela.edu::27b3990a-1ce5-4480-a5fe-0a0b4e9e6d81" providerId="AD" clId="Web-{849E337B-065E-4552-86EF-A7148704A808}" dt="2019-12-06T19:32:02.745" v="259" actId="20577"/>
          <ac:spMkLst>
            <pc:docMk/>
            <pc:sldMk cId="4090784394" sldId="277"/>
            <ac:spMk id="24" creationId="{B2B2848A-E68C-445D-AD5E-CAA83E8913A9}"/>
          </ac:spMkLst>
        </pc:spChg>
        <pc:picChg chg="mod">
          <ac:chgData name="Nunez, Jonathan A" userId="S::jnunez94@calstatela.edu::27b3990a-1ce5-4480-a5fe-0a0b4e9e6d81" providerId="AD" clId="Web-{849E337B-065E-4552-86EF-A7148704A808}" dt="2019-12-06T19:08:12.923" v="3" actId="1076"/>
          <ac:picMkLst>
            <pc:docMk/>
            <pc:sldMk cId="4090784394" sldId="277"/>
            <ac:picMk id="2" creationId="{A98EB602-F68B-459D-901E-780354F214AD}"/>
          </ac:picMkLst>
        </pc:picChg>
      </pc:sldChg>
    </pc:docChg>
  </pc:docChgLst>
  <pc:docChgLst>
    <pc:chgData name="Nunez, Jonathan A" userId="S::jnunez94@calstatela.edu::27b3990a-1ce5-4480-a5fe-0a0b4e9e6d81" providerId="AD" clId="Web-{DA471339-C226-482F-B737-8135A1E9FA68}"/>
    <pc:docChg chg="modSld">
      <pc:chgData name="Nunez, Jonathan A" userId="S::jnunez94@calstatela.edu::27b3990a-1ce5-4480-a5fe-0a0b4e9e6d81" providerId="AD" clId="Web-{DA471339-C226-482F-B737-8135A1E9FA68}" dt="2019-12-06T21:40:20.796" v="13"/>
      <pc:docMkLst>
        <pc:docMk/>
      </pc:docMkLst>
      <pc:sldChg chg="modNotes">
        <pc:chgData name="Nunez, Jonathan A" userId="S::jnunez94@calstatela.edu::27b3990a-1ce5-4480-a5fe-0a0b4e9e6d81" providerId="AD" clId="Web-{DA471339-C226-482F-B737-8135A1E9FA68}" dt="2019-12-06T21:40:20.796" v="13"/>
        <pc:sldMkLst>
          <pc:docMk/>
          <pc:sldMk cId="4090784394" sldId="277"/>
        </pc:sldMkLst>
      </pc:sldChg>
    </pc:docChg>
  </pc:docChgLst>
  <pc:docChgLst>
    <pc:chgData name="Alvarez, Aaron" userId="S::aalva190@calstatela.edu::27bc1e2d-5871-4846-9f5d-47f9ab0a325c" providerId="AD" clId="Web-{FCE1DC28-49DA-4059-99D5-5AD885CA4C71}"/>
    <pc:docChg chg="modSld">
      <pc:chgData name="Alvarez, Aaron" userId="S::aalva190@calstatela.edu::27bc1e2d-5871-4846-9f5d-47f9ab0a325c" providerId="AD" clId="Web-{FCE1DC28-49DA-4059-99D5-5AD885CA4C71}" dt="2020-04-21T04:33:21.438" v="1" actId="1076"/>
      <pc:docMkLst>
        <pc:docMk/>
      </pc:docMkLst>
      <pc:sldChg chg="modSp">
        <pc:chgData name="Alvarez, Aaron" userId="S::aalva190@calstatela.edu::27bc1e2d-5871-4846-9f5d-47f9ab0a325c" providerId="AD" clId="Web-{FCE1DC28-49DA-4059-99D5-5AD885CA4C71}" dt="2020-04-21T04:33:21.438" v="1" actId="1076"/>
        <pc:sldMkLst>
          <pc:docMk/>
          <pc:sldMk cId="675623631" sldId="283"/>
        </pc:sldMkLst>
        <pc:cxnChg chg="mod">
          <ac:chgData name="Alvarez, Aaron" userId="S::aalva190@calstatela.edu::27bc1e2d-5871-4846-9f5d-47f9ab0a325c" providerId="AD" clId="Web-{FCE1DC28-49DA-4059-99D5-5AD885CA4C71}" dt="2020-04-21T04:33:21.438" v="1" actId="1076"/>
          <ac:cxnSpMkLst>
            <pc:docMk/>
            <pc:sldMk cId="675623631" sldId="283"/>
            <ac:cxnSpMk id="7" creationId="{0776215D-920E-490E-98A0-611E0CDF79D7}"/>
          </ac:cxnSpMkLst>
        </pc:cxnChg>
      </pc:sldChg>
    </pc:docChg>
  </pc:docChgLst>
  <pc:docChgLst>
    <pc:chgData name="Nunez, Jonathan A" userId="S::jnunez94@calstatela.edu::27b3990a-1ce5-4480-a5fe-0a0b4e9e6d81" providerId="AD" clId="Web-{4A0C0382-A52E-4B6D-80F6-0D631A0DC38A}"/>
    <pc:docChg chg="addSld delSld modSld sldOrd">
      <pc:chgData name="Nunez, Jonathan A" userId="S::jnunez94@calstatela.edu::27b3990a-1ce5-4480-a5fe-0a0b4e9e6d81" providerId="AD" clId="Web-{4A0C0382-A52E-4B6D-80F6-0D631A0DC38A}" dt="2020-04-21T18:58:24.321" v="852"/>
      <pc:docMkLst>
        <pc:docMk/>
      </pc:docMkLst>
      <pc:sldChg chg="delSp modSp del ord">
        <pc:chgData name="Nunez, Jonathan A" userId="S::jnunez94@calstatela.edu::27b3990a-1ce5-4480-a5fe-0a0b4e9e6d81" providerId="AD" clId="Web-{4A0C0382-A52E-4B6D-80F6-0D631A0DC38A}" dt="2020-04-21T17:22:42.461" v="16"/>
        <pc:sldMkLst>
          <pc:docMk/>
          <pc:sldMk cId="1753798199" sldId="268"/>
        </pc:sldMkLst>
        <pc:spChg chg="mod">
          <ac:chgData name="Nunez, Jonathan A" userId="S::jnunez94@calstatela.edu::27b3990a-1ce5-4480-a5fe-0a0b4e9e6d81" providerId="AD" clId="Web-{4A0C0382-A52E-4B6D-80F6-0D631A0DC38A}" dt="2020-04-21T17:22:32.633" v="9" actId="20577"/>
          <ac:spMkLst>
            <pc:docMk/>
            <pc:sldMk cId="1753798199" sldId="268"/>
            <ac:spMk id="2" creationId="{8FF2B640-DB5C-4A4E-8ED2-877A0034A923}"/>
          </ac:spMkLst>
        </pc:spChg>
        <pc:spChg chg="mod">
          <ac:chgData name="Nunez, Jonathan A" userId="S::jnunez94@calstatela.edu::27b3990a-1ce5-4480-a5fe-0a0b4e9e6d81" providerId="AD" clId="Web-{4A0C0382-A52E-4B6D-80F6-0D631A0DC38A}" dt="2020-04-21T17:22:35.290" v="12" actId="20577"/>
          <ac:spMkLst>
            <pc:docMk/>
            <pc:sldMk cId="1753798199" sldId="268"/>
            <ac:spMk id="9" creationId="{092AB7A2-7094-4B0C-9D8A-E68AE39D3FE3}"/>
          </ac:spMkLst>
        </pc:spChg>
        <pc:picChg chg="del">
          <ac:chgData name="Nunez, Jonathan A" userId="S::jnunez94@calstatela.edu::27b3990a-1ce5-4480-a5fe-0a0b4e9e6d81" providerId="AD" clId="Web-{4A0C0382-A52E-4B6D-80F6-0D631A0DC38A}" dt="2020-04-21T17:22:36.993" v="15"/>
          <ac:picMkLst>
            <pc:docMk/>
            <pc:sldMk cId="1753798199" sldId="268"/>
            <ac:picMk id="6" creationId="{95AE62EA-0628-4616-AFEC-9A96927DF2F3}"/>
          </ac:picMkLst>
        </pc:picChg>
      </pc:sldChg>
      <pc:sldChg chg="modNotes">
        <pc:chgData name="Nunez, Jonathan A" userId="S::jnunez94@calstatela.edu::27b3990a-1ce5-4480-a5fe-0a0b4e9e6d81" providerId="AD" clId="Web-{4A0C0382-A52E-4B6D-80F6-0D631A0DC38A}" dt="2020-04-21T18:52:08.901" v="823"/>
        <pc:sldMkLst>
          <pc:docMk/>
          <pc:sldMk cId="57526776" sldId="276"/>
        </pc:sldMkLst>
      </pc:sldChg>
      <pc:sldChg chg="delSp modSp del ord modNotes">
        <pc:chgData name="Nunez, Jonathan A" userId="S::jnunez94@calstatela.edu::27b3990a-1ce5-4480-a5fe-0a0b4e9e6d81" providerId="AD" clId="Web-{4A0C0382-A52E-4B6D-80F6-0D631A0DC38A}" dt="2020-04-21T17:42:46.486" v="109"/>
        <pc:sldMkLst>
          <pc:docMk/>
          <pc:sldMk cId="4090784394" sldId="277"/>
        </pc:sldMkLst>
        <pc:spChg chg="del">
          <ac:chgData name="Nunez, Jonathan A" userId="S::jnunez94@calstatela.edu::27b3990a-1ce5-4480-a5fe-0a0b4e9e6d81" providerId="AD" clId="Web-{4A0C0382-A52E-4B6D-80F6-0D631A0DC38A}" dt="2020-04-21T17:30:03.584" v="17"/>
          <ac:spMkLst>
            <pc:docMk/>
            <pc:sldMk cId="4090784394" sldId="277"/>
            <ac:spMk id="7" creationId="{67394438-A952-4413-9F6C-7B8685DBA064}"/>
          </ac:spMkLst>
        </pc:spChg>
        <pc:spChg chg="mod">
          <ac:chgData name="Nunez, Jonathan A" userId="S::jnunez94@calstatela.edu::27b3990a-1ce5-4480-a5fe-0a0b4e9e6d81" providerId="AD" clId="Web-{4A0C0382-A52E-4B6D-80F6-0D631A0DC38A}" dt="2020-04-21T17:42:13.736" v="107" actId="20577"/>
          <ac:spMkLst>
            <pc:docMk/>
            <pc:sldMk cId="4090784394" sldId="277"/>
            <ac:spMk id="24" creationId="{B2B2848A-E68C-445D-AD5E-CAA83E8913A9}"/>
          </ac:spMkLst>
        </pc:spChg>
        <pc:picChg chg="del">
          <ac:chgData name="Nunez, Jonathan A" userId="S::jnunez94@calstatela.edu::27b3990a-1ce5-4480-a5fe-0a0b4e9e6d81" providerId="AD" clId="Web-{4A0C0382-A52E-4B6D-80F6-0D631A0DC38A}" dt="2020-04-21T17:22:24.477" v="8"/>
          <ac:picMkLst>
            <pc:docMk/>
            <pc:sldMk cId="4090784394" sldId="277"/>
            <ac:picMk id="2" creationId="{A98EB602-F68B-459D-901E-780354F214AD}"/>
          </ac:picMkLst>
        </pc:picChg>
        <pc:picChg chg="del">
          <ac:chgData name="Nunez, Jonathan A" userId="S::jnunez94@calstatela.edu::27b3990a-1ce5-4480-a5fe-0a0b4e9e6d81" providerId="AD" clId="Web-{4A0C0382-A52E-4B6D-80F6-0D631A0DC38A}" dt="2020-04-21T17:22:23.087" v="7"/>
          <ac:picMkLst>
            <pc:docMk/>
            <pc:sldMk cId="4090784394" sldId="277"/>
            <ac:picMk id="5" creationId="{789E2D17-8154-4623-A0B4-CC593F6C7251}"/>
          </ac:picMkLst>
        </pc:picChg>
        <pc:picChg chg="del">
          <ac:chgData name="Nunez, Jonathan A" userId="S::jnunez94@calstatela.edu::27b3990a-1ce5-4480-a5fe-0a0b4e9e6d81" providerId="AD" clId="Web-{4A0C0382-A52E-4B6D-80F6-0D631A0DC38A}" dt="2020-04-21T17:22:22.133" v="6"/>
          <ac:picMkLst>
            <pc:docMk/>
            <pc:sldMk cId="4090784394" sldId="277"/>
            <ac:picMk id="11" creationId="{825A9061-C634-40CF-86E9-F6A17A7F2109}"/>
          </ac:picMkLst>
        </pc:picChg>
      </pc:sldChg>
      <pc:sldChg chg="ord">
        <pc:chgData name="Nunez, Jonathan A" userId="S::jnunez94@calstatela.edu::27b3990a-1ce5-4480-a5fe-0a0b4e9e6d81" providerId="AD" clId="Web-{4A0C0382-A52E-4B6D-80F6-0D631A0DC38A}" dt="2020-04-21T17:21:48.915" v="1"/>
        <pc:sldMkLst>
          <pc:docMk/>
          <pc:sldMk cId="4117495027" sldId="287"/>
        </pc:sldMkLst>
      </pc:sldChg>
      <pc:sldChg chg="new del">
        <pc:chgData name="Nunez, Jonathan A" userId="S::jnunez94@calstatela.edu::27b3990a-1ce5-4480-a5fe-0a0b4e9e6d81" providerId="AD" clId="Web-{4A0C0382-A52E-4B6D-80F6-0D631A0DC38A}" dt="2020-04-21T17:30:37.349" v="19"/>
        <pc:sldMkLst>
          <pc:docMk/>
          <pc:sldMk cId="1973699871" sldId="303"/>
        </pc:sldMkLst>
      </pc:sldChg>
      <pc:sldChg chg="addSp modSp add replId modNotes">
        <pc:chgData name="Nunez, Jonathan A" userId="S::jnunez94@calstatela.edu::27b3990a-1ce5-4480-a5fe-0a0b4e9e6d81" providerId="AD" clId="Web-{4A0C0382-A52E-4B6D-80F6-0D631A0DC38A}" dt="2020-04-21T18:58:24.321" v="852"/>
        <pc:sldMkLst>
          <pc:docMk/>
          <pc:sldMk cId="2983003120" sldId="303"/>
        </pc:sldMkLst>
        <pc:spChg chg="mod">
          <ac:chgData name="Nunez, Jonathan A" userId="S::jnunez94@calstatela.edu::27b3990a-1ce5-4480-a5fe-0a0b4e9e6d81" providerId="AD" clId="Web-{4A0C0382-A52E-4B6D-80F6-0D631A0DC38A}" dt="2020-04-21T18:02:05.887" v="493" actId="20577"/>
          <ac:spMkLst>
            <pc:docMk/>
            <pc:sldMk cId="2983003120" sldId="303"/>
            <ac:spMk id="12" creationId="{1A7A1C16-9491-435E-B3B1-C9DEAE04B1E1}"/>
          </ac:spMkLst>
        </pc:spChg>
        <pc:spChg chg="mod">
          <ac:chgData name="Nunez, Jonathan A" userId="S::jnunez94@calstatela.edu::27b3990a-1ce5-4480-a5fe-0a0b4e9e6d81" providerId="AD" clId="Web-{4A0C0382-A52E-4B6D-80F6-0D631A0DC38A}" dt="2020-04-21T18:46:33.169" v="765" actId="20577"/>
          <ac:spMkLst>
            <pc:docMk/>
            <pc:sldMk cId="2983003120" sldId="303"/>
            <ac:spMk id="24" creationId="{B2B2848A-E68C-445D-AD5E-CAA83E8913A9}"/>
          </ac:spMkLst>
        </pc:spChg>
        <pc:picChg chg="add mod">
          <ac:chgData name="Nunez, Jonathan A" userId="S::jnunez94@calstatela.edu::27b3990a-1ce5-4480-a5fe-0a0b4e9e6d81" providerId="AD" clId="Web-{4A0C0382-A52E-4B6D-80F6-0D631A0DC38A}" dt="2020-04-21T18:01:36.777" v="487" actId="1076"/>
          <ac:picMkLst>
            <pc:docMk/>
            <pc:sldMk cId="2983003120" sldId="303"/>
            <ac:picMk id="2" creationId="{3D66F491-10B3-4C98-9E4B-CF1316706FEC}"/>
          </ac:picMkLst>
        </pc:picChg>
      </pc:sldChg>
      <pc:sldChg chg="new del">
        <pc:chgData name="Nunez, Jonathan A" userId="S::jnunez94@calstatela.edu::27b3990a-1ce5-4480-a5fe-0a0b4e9e6d81" providerId="AD" clId="Web-{4A0C0382-A52E-4B6D-80F6-0D631A0DC38A}" dt="2020-04-21T17:49:32.609" v="396"/>
        <pc:sldMkLst>
          <pc:docMk/>
          <pc:sldMk cId="3335155317" sldId="305"/>
        </pc:sldMkLst>
      </pc:sldChg>
      <pc:sldChg chg="addSp delSp modSp add ord replId modNotes">
        <pc:chgData name="Nunez, Jonathan A" userId="S::jnunez94@calstatela.edu::27b3990a-1ce5-4480-a5fe-0a0b4e9e6d81" providerId="AD" clId="Web-{4A0C0382-A52E-4B6D-80F6-0D631A0DC38A}" dt="2020-04-21T18:31:42.658" v="567"/>
        <pc:sldMkLst>
          <pc:docMk/>
          <pc:sldMk cId="2450265028" sldId="306"/>
        </pc:sldMkLst>
        <pc:spChg chg="mod">
          <ac:chgData name="Nunez, Jonathan A" userId="S::jnunez94@calstatela.edu::27b3990a-1ce5-4480-a5fe-0a0b4e9e6d81" providerId="AD" clId="Web-{4A0C0382-A52E-4B6D-80F6-0D631A0DC38A}" dt="2020-04-21T17:49:40.749" v="419" actId="20577"/>
          <ac:spMkLst>
            <pc:docMk/>
            <pc:sldMk cId="2450265028" sldId="306"/>
            <ac:spMk id="12" creationId="{1A7A1C16-9491-435E-B3B1-C9DEAE04B1E1}"/>
          </ac:spMkLst>
        </pc:spChg>
        <pc:spChg chg="mod">
          <ac:chgData name="Nunez, Jonathan A" userId="S::jnunez94@calstatela.edu::27b3990a-1ce5-4480-a5fe-0a0b4e9e6d81" providerId="AD" clId="Web-{4A0C0382-A52E-4B6D-80F6-0D631A0DC38A}" dt="2020-04-21T18:26:18.472" v="549" actId="20577"/>
          <ac:spMkLst>
            <pc:docMk/>
            <pc:sldMk cId="2450265028" sldId="306"/>
            <ac:spMk id="24" creationId="{B2B2848A-E68C-445D-AD5E-CAA83E8913A9}"/>
          </ac:spMkLst>
        </pc:spChg>
        <pc:picChg chg="del">
          <ac:chgData name="Nunez, Jonathan A" userId="S::jnunez94@calstatela.edu::27b3990a-1ce5-4480-a5fe-0a0b4e9e6d81" providerId="AD" clId="Web-{4A0C0382-A52E-4B6D-80F6-0D631A0DC38A}" dt="2020-04-21T17:49:47.640" v="422"/>
          <ac:picMkLst>
            <pc:docMk/>
            <pc:sldMk cId="2450265028" sldId="306"/>
            <ac:picMk id="2" creationId="{3D66F491-10B3-4C98-9E4B-CF1316706FEC}"/>
          </ac:picMkLst>
        </pc:picChg>
        <pc:picChg chg="add del mod">
          <ac:chgData name="Nunez, Jonathan A" userId="S::jnunez94@calstatela.edu::27b3990a-1ce5-4480-a5fe-0a0b4e9e6d81" providerId="AD" clId="Web-{4A0C0382-A52E-4B6D-80F6-0D631A0DC38A}" dt="2020-04-21T17:52:36.702" v="459"/>
          <ac:picMkLst>
            <pc:docMk/>
            <pc:sldMk cId="2450265028" sldId="306"/>
            <ac:picMk id="3" creationId="{55129049-FF82-4892-A632-FFF5D5A5E1A6}"/>
          </ac:picMkLst>
        </pc:picChg>
        <pc:picChg chg="add mod modCrop">
          <ac:chgData name="Nunez, Jonathan A" userId="S::jnunez94@calstatela.edu::27b3990a-1ce5-4480-a5fe-0a0b4e9e6d81" providerId="AD" clId="Web-{4A0C0382-A52E-4B6D-80F6-0D631A0DC38A}" dt="2020-04-21T18:01:28.840" v="484" actId="1076"/>
          <ac:picMkLst>
            <pc:docMk/>
            <pc:sldMk cId="2450265028" sldId="306"/>
            <ac:picMk id="6" creationId="{2E41DA44-8E3D-42A9-A92B-CEDFE247AEF8}"/>
          </ac:picMkLst>
        </pc:picChg>
        <pc:picChg chg="add mod modCrop">
          <ac:chgData name="Nunez, Jonathan A" userId="S::jnunez94@calstatela.edu::27b3990a-1ce5-4480-a5fe-0a0b4e9e6d81" providerId="AD" clId="Web-{4A0C0382-A52E-4B6D-80F6-0D631A0DC38A}" dt="2020-04-21T18:01:32.386" v="486" actId="1076"/>
          <ac:picMkLst>
            <pc:docMk/>
            <pc:sldMk cId="2450265028" sldId="306"/>
            <ac:picMk id="8" creationId="{E1628D60-ADEA-4437-85BB-279903822855}"/>
          </ac:picMkLst>
        </pc:picChg>
        <pc:picChg chg="add del mod">
          <ac:chgData name="Nunez, Jonathan A" userId="S::jnunez94@calstatela.edu::27b3990a-1ce5-4480-a5fe-0a0b4e9e6d81" providerId="AD" clId="Web-{4A0C0382-A52E-4B6D-80F6-0D631A0DC38A}" dt="2020-04-21T17:57:06.622" v="474"/>
          <ac:picMkLst>
            <pc:docMk/>
            <pc:sldMk cId="2450265028" sldId="306"/>
            <ac:picMk id="13" creationId="{918D503D-AB09-45CE-887A-B23EC9D9BDDF}"/>
          </ac:picMkLst>
        </pc:picChg>
      </pc:sldChg>
    </pc:docChg>
  </pc:docChgLst>
  <pc:docChgLst>
    <pc:chgData name="Yu, Ivan" userId="S::iyu@calstatela.edu::c2880bb9-1f86-4df8-a2ce-113fa2e86bb2" providerId="AD" clId="Web-{5B7AEA2E-6708-4C44-8CC7-0B64A3D04F2D}"/>
    <pc:docChg chg="addSld modSld sldOrd">
      <pc:chgData name="Yu, Ivan" userId="S::iyu@calstatela.edu::c2880bb9-1f86-4df8-a2ce-113fa2e86bb2" providerId="AD" clId="Web-{5B7AEA2E-6708-4C44-8CC7-0B64A3D04F2D}" dt="2020-04-27T21:16:44.977" v="377"/>
      <pc:docMkLst>
        <pc:docMk/>
      </pc:docMkLst>
      <pc:sldChg chg="modSp add ord replId">
        <pc:chgData name="Yu, Ivan" userId="S::iyu@calstatela.edu::c2880bb9-1f86-4df8-a2ce-113fa2e86bb2" providerId="AD" clId="Web-{5B7AEA2E-6708-4C44-8CC7-0B64A3D04F2D}" dt="2020-04-27T21:16:44.977" v="377"/>
        <pc:sldMkLst>
          <pc:docMk/>
          <pc:sldMk cId="796995453" sldId="314"/>
        </pc:sldMkLst>
        <pc:spChg chg="mod">
          <ac:chgData name="Yu, Ivan" userId="S::iyu@calstatela.edu::c2880bb9-1f86-4df8-a2ce-113fa2e86bb2" providerId="AD" clId="Web-{5B7AEA2E-6708-4C44-8CC7-0B64A3D04F2D}" dt="2020-04-27T21:08:16.263" v="6" actId="20577"/>
          <ac:spMkLst>
            <pc:docMk/>
            <pc:sldMk cId="796995453" sldId="314"/>
            <ac:spMk id="2" creationId="{730A7719-8C16-4B24-A0E8-2D87D0EF860B}"/>
          </ac:spMkLst>
        </pc:spChg>
        <pc:spChg chg="mod">
          <ac:chgData name="Yu, Ivan" userId="S::iyu@calstatela.edu::c2880bb9-1f86-4df8-a2ce-113fa2e86bb2" providerId="AD" clId="Web-{5B7AEA2E-6708-4C44-8CC7-0B64A3D04F2D}" dt="2020-04-27T21:12:47.698" v="205" actId="20577"/>
          <ac:spMkLst>
            <pc:docMk/>
            <pc:sldMk cId="796995453" sldId="314"/>
            <ac:spMk id="62" creationId="{C8323E07-79FF-4859-A153-B92E5ED157E4}"/>
          </ac:spMkLst>
        </pc:spChg>
      </pc:sldChg>
      <pc:sldChg chg="modSp add replId">
        <pc:chgData name="Yu, Ivan" userId="S::iyu@calstatela.edu::c2880bb9-1f86-4df8-a2ce-113fa2e86bb2" providerId="AD" clId="Web-{5B7AEA2E-6708-4C44-8CC7-0B64A3D04F2D}" dt="2020-04-27T21:14:46.665" v="374" actId="20577"/>
        <pc:sldMkLst>
          <pc:docMk/>
          <pc:sldMk cId="2052058590" sldId="315"/>
        </pc:sldMkLst>
        <pc:spChg chg="mod">
          <ac:chgData name="Yu, Ivan" userId="S::iyu@calstatela.edu::c2880bb9-1f86-4df8-a2ce-113fa2e86bb2" providerId="AD" clId="Web-{5B7AEA2E-6708-4C44-8CC7-0B64A3D04F2D}" dt="2020-04-27T21:08:31.935" v="32" actId="20577"/>
          <ac:spMkLst>
            <pc:docMk/>
            <pc:sldMk cId="2052058590" sldId="315"/>
            <ac:spMk id="2" creationId="{730A7719-8C16-4B24-A0E8-2D87D0EF860B}"/>
          </ac:spMkLst>
        </pc:spChg>
        <pc:spChg chg="mod">
          <ac:chgData name="Yu, Ivan" userId="S::iyu@calstatela.edu::c2880bb9-1f86-4df8-a2ce-113fa2e86bb2" providerId="AD" clId="Web-{5B7AEA2E-6708-4C44-8CC7-0B64A3D04F2D}" dt="2020-04-27T21:14:46.665" v="374" actId="20577"/>
          <ac:spMkLst>
            <pc:docMk/>
            <pc:sldMk cId="2052058590" sldId="315"/>
            <ac:spMk id="62" creationId="{C8323E07-79FF-4859-A153-B92E5ED157E4}"/>
          </ac:spMkLst>
        </pc:spChg>
      </pc:sldChg>
    </pc:docChg>
  </pc:docChgLst>
  <pc:docChgLst>
    <pc:chgData name="Cortes, Ana M" userId="S::acortes7@calstatela.edu::0ef25c30-9f29-404b-bf53-a589724ba552" providerId="AD" clId="Web-{5CBD8462-C18E-4484-A191-3060AE09D763}"/>
    <pc:docChg chg="modSld">
      <pc:chgData name="Cortes, Ana M" userId="S::acortes7@calstatela.edu::0ef25c30-9f29-404b-bf53-a589724ba552" providerId="AD" clId="Web-{5CBD8462-C18E-4484-A191-3060AE09D763}" dt="2019-11-15T20:53:27.273" v="313" actId="20577"/>
      <pc:docMkLst>
        <pc:docMk/>
      </pc:docMkLst>
      <pc:sldChg chg="modSp">
        <pc:chgData name="Cortes, Ana M" userId="S::acortes7@calstatela.edu::0ef25c30-9f29-404b-bf53-a589724ba552" providerId="AD" clId="Web-{5CBD8462-C18E-4484-A191-3060AE09D763}" dt="2019-11-15T20:53:27.273" v="312" actId="20577"/>
        <pc:sldMkLst>
          <pc:docMk/>
          <pc:sldMk cId="2901476259" sldId="260"/>
        </pc:sldMkLst>
        <pc:spChg chg="mod">
          <ac:chgData name="Cortes, Ana M" userId="S::acortes7@calstatela.edu::0ef25c30-9f29-404b-bf53-a589724ba552" providerId="AD" clId="Web-{5CBD8462-C18E-4484-A191-3060AE09D763}" dt="2019-11-15T20:53:27.273" v="312" actId="20577"/>
          <ac:spMkLst>
            <pc:docMk/>
            <pc:sldMk cId="2901476259" sldId="260"/>
            <ac:spMk id="14" creationId="{F95A9BAA-04F1-4B9F-91AB-C53D8AC53BDF}"/>
          </ac:spMkLst>
        </pc:spChg>
      </pc:sldChg>
      <pc:sldChg chg="addSp delSp modSp mod setBg">
        <pc:chgData name="Cortes, Ana M" userId="S::acortes7@calstatela.edu::0ef25c30-9f29-404b-bf53-a589724ba552" providerId="AD" clId="Web-{5CBD8462-C18E-4484-A191-3060AE09D763}" dt="2019-11-15T20:32:23.550" v="12" actId="1076"/>
        <pc:sldMkLst>
          <pc:docMk/>
          <pc:sldMk cId="2710813476" sldId="274"/>
        </pc:sldMkLst>
        <pc:spChg chg="mod">
          <ac:chgData name="Cortes, Ana M" userId="S::acortes7@calstatela.edu::0ef25c30-9f29-404b-bf53-a589724ba552" providerId="AD" clId="Web-{5CBD8462-C18E-4484-A191-3060AE09D763}" dt="2019-11-15T20:32:00.394" v="6"/>
          <ac:spMkLst>
            <pc:docMk/>
            <pc:sldMk cId="2710813476" sldId="274"/>
            <ac:spMk id="2" creationId="{45B26AC0-F6F6-4244-A386-49503BB3D04C}"/>
          </ac:spMkLst>
        </pc:spChg>
        <pc:spChg chg="del">
          <ac:chgData name="Cortes, Ana M" userId="S::acortes7@calstatela.edu::0ef25c30-9f29-404b-bf53-a589724ba552" providerId="AD" clId="Web-{5CBD8462-C18E-4484-A191-3060AE09D763}" dt="2019-11-15T20:30:36.690" v="0"/>
          <ac:spMkLst>
            <pc:docMk/>
            <pc:sldMk cId="2710813476" sldId="274"/>
            <ac:spMk id="3" creationId="{149AFE4D-58C7-4B3E-9D9B-8203FB688D1F}"/>
          </ac:spMkLst>
        </pc:spChg>
        <pc:spChg chg="add del">
          <ac:chgData name="Cortes, Ana M" userId="S::acortes7@calstatela.edu::0ef25c30-9f29-404b-bf53-a589724ba552" providerId="AD" clId="Web-{5CBD8462-C18E-4484-A191-3060AE09D763}" dt="2019-11-15T20:32:00.394" v="6"/>
          <ac:spMkLst>
            <pc:docMk/>
            <pc:sldMk cId="2710813476" sldId="274"/>
            <ac:spMk id="9" creationId="{6753252F-4873-4F63-801D-CC719279A7D5}"/>
          </ac:spMkLst>
        </pc:spChg>
        <pc:spChg chg="add del">
          <ac:chgData name="Cortes, Ana M" userId="S::acortes7@calstatela.edu::0ef25c30-9f29-404b-bf53-a589724ba552" providerId="AD" clId="Web-{5CBD8462-C18E-4484-A191-3060AE09D763}" dt="2019-11-15T20:32:00.394" v="6"/>
          <ac:spMkLst>
            <pc:docMk/>
            <pc:sldMk cId="2710813476" sldId="274"/>
            <ac:spMk id="11" creationId="{047C8CCB-F95D-4249-92DD-651249D3535A}"/>
          </ac:spMkLst>
        </pc:spChg>
        <pc:spChg chg="add">
          <ac:chgData name="Cortes, Ana M" userId="S::acortes7@calstatela.edu::0ef25c30-9f29-404b-bf53-a589724ba552" providerId="AD" clId="Web-{5CBD8462-C18E-4484-A191-3060AE09D763}" dt="2019-11-15T20:32:00.394" v="6"/>
          <ac:spMkLst>
            <pc:docMk/>
            <pc:sldMk cId="2710813476" sldId="274"/>
            <ac:spMk id="15" creationId="{D02CF6F7-D2CA-48E5-98A7-7B67D2B8CBC8}"/>
          </ac:spMkLst>
        </pc:spChg>
        <pc:spChg chg="add">
          <ac:chgData name="Cortes, Ana M" userId="S::acortes7@calstatela.edu::0ef25c30-9f29-404b-bf53-a589724ba552" providerId="AD" clId="Web-{5CBD8462-C18E-4484-A191-3060AE09D763}" dt="2019-11-15T20:32:00.394" v="6"/>
          <ac:spMkLst>
            <pc:docMk/>
            <pc:sldMk cId="2710813476" sldId="274"/>
            <ac:spMk id="18" creationId="{73DE2CFE-42F2-48F0-8706-5264E012B10C}"/>
          </ac:spMkLst>
        </pc:spChg>
        <pc:picChg chg="add mod ord">
          <ac:chgData name="Cortes, Ana M" userId="S::acortes7@calstatela.edu::0ef25c30-9f29-404b-bf53-a589724ba552" providerId="AD" clId="Web-{5CBD8462-C18E-4484-A191-3060AE09D763}" dt="2019-11-15T20:32:23.550" v="12" actId="1076"/>
          <ac:picMkLst>
            <pc:docMk/>
            <pc:sldMk cId="2710813476" sldId="274"/>
            <ac:picMk id="4" creationId="{B12442E0-86D6-41F4-8D89-80641C297E1F}"/>
          </ac:picMkLst>
        </pc:picChg>
      </pc:sldChg>
      <pc:sldChg chg="modSp">
        <pc:chgData name="Cortes, Ana M" userId="S::acortes7@calstatela.edu::0ef25c30-9f29-404b-bf53-a589724ba552" providerId="AD" clId="Web-{5CBD8462-C18E-4484-A191-3060AE09D763}" dt="2019-11-15T20:39:49.083" v="222" actId="20577"/>
        <pc:sldMkLst>
          <pc:docMk/>
          <pc:sldMk cId="3739529007" sldId="275"/>
        </pc:sldMkLst>
        <pc:spChg chg="mod">
          <ac:chgData name="Cortes, Ana M" userId="S::acortes7@calstatela.edu::0ef25c30-9f29-404b-bf53-a589724ba552" providerId="AD" clId="Web-{5CBD8462-C18E-4484-A191-3060AE09D763}" dt="2019-11-15T20:39:49.083" v="222" actId="20577"/>
          <ac:spMkLst>
            <pc:docMk/>
            <pc:sldMk cId="3739529007" sldId="275"/>
            <ac:spMk id="3" creationId="{A0F20354-FB28-FF4E-A061-6C49C23EA25E}"/>
          </ac:spMkLst>
        </pc:spChg>
      </pc:sldChg>
    </pc:docChg>
  </pc:docChgLst>
  <pc:docChgLst>
    <pc:chgData name="You, Feng" userId="S::fyou@calstatela.edu::876896d4-715d-4236-a9cf-ce2e09ee6ebf" providerId="AD" clId="Web-{442E6DB1-7542-4930-A276-5E308D56CA37}"/>
    <pc:docChg chg="addSld modSld">
      <pc:chgData name="You, Feng" userId="S::fyou@calstatela.edu::876896d4-715d-4236-a9cf-ce2e09ee6ebf" providerId="AD" clId="Web-{442E6DB1-7542-4930-A276-5E308D56CA37}" dt="2020-04-26T21:59:52.110" v="108"/>
      <pc:docMkLst>
        <pc:docMk/>
      </pc:docMkLst>
      <pc:sldChg chg="modSp">
        <pc:chgData name="You, Feng" userId="S::fyou@calstatela.edu::876896d4-715d-4236-a9cf-ce2e09ee6ebf" providerId="AD" clId="Web-{442E6DB1-7542-4930-A276-5E308D56CA37}" dt="2020-04-26T21:22:07.385" v="3" actId="20577"/>
        <pc:sldMkLst>
          <pc:docMk/>
          <pc:sldMk cId="184822786" sldId="258"/>
        </pc:sldMkLst>
        <pc:spChg chg="mod">
          <ac:chgData name="You, Feng" userId="S::fyou@calstatela.edu::876896d4-715d-4236-a9cf-ce2e09ee6ebf" providerId="AD" clId="Web-{442E6DB1-7542-4930-A276-5E308D56CA37}" dt="2020-04-26T21:22:07.385" v="3" actId="20577"/>
          <ac:spMkLst>
            <pc:docMk/>
            <pc:sldMk cId="184822786" sldId="258"/>
            <ac:spMk id="3" creationId="{08577090-82A7-44CF-A79B-DF2DFE0C7145}"/>
          </ac:spMkLst>
        </pc:spChg>
      </pc:sldChg>
      <pc:sldChg chg="modSp">
        <pc:chgData name="You, Feng" userId="S::fyou@calstatela.edu::876896d4-715d-4236-a9cf-ce2e09ee6ebf" providerId="AD" clId="Web-{442E6DB1-7542-4930-A276-5E308D56CA37}" dt="2020-04-26T21:50:36.034" v="74" actId="20577"/>
        <pc:sldMkLst>
          <pc:docMk/>
          <pc:sldMk cId="101116952" sldId="264"/>
        </pc:sldMkLst>
        <pc:spChg chg="mod">
          <ac:chgData name="You, Feng" userId="S::fyou@calstatela.edu::876896d4-715d-4236-a9cf-ce2e09ee6ebf" providerId="AD" clId="Web-{442E6DB1-7542-4930-A276-5E308D56CA37}" dt="2020-04-26T21:50:36.034" v="74" actId="20577"/>
          <ac:spMkLst>
            <pc:docMk/>
            <pc:sldMk cId="101116952" sldId="264"/>
            <ac:spMk id="40" creationId="{285A1B60-5A24-450C-B615-39D3D1C2EED1}"/>
          </ac:spMkLst>
        </pc:spChg>
      </pc:sldChg>
      <pc:sldChg chg="modSp">
        <pc:chgData name="You, Feng" userId="S::fyou@calstatela.edu::876896d4-715d-4236-a9cf-ce2e09ee6ebf" providerId="AD" clId="Web-{442E6DB1-7542-4930-A276-5E308D56CA37}" dt="2020-04-26T21:40:46.209" v="26" actId="20577"/>
        <pc:sldMkLst>
          <pc:docMk/>
          <pc:sldMk cId="731599044" sldId="280"/>
        </pc:sldMkLst>
        <pc:spChg chg="mod">
          <ac:chgData name="You, Feng" userId="S::fyou@calstatela.edu::876896d4-715d-4236-a9cf-ce2e09ee6ebf" providerId="AD" clId="Web-{442E6DB1-7542-4930-A276-5E308D56CA37}" dt="2020-04-26T21:40:46.209" v="26" actId="20577"/>
          <ac:spMkLst>
            <pc:docMk/>
            <pc:sldMk cId="731599044" sldId="280"/>
            <ac:spMk id="4" creationId="{E2345DBB-EE4F-4AC9-8E64-CC649D223701}"/>
          </ac:spMkLst>
        </pc:spChg>
      </pc:sldChg>
      <pc:sldChg chg="modNotes">
        <pc:chgData name="You, Feng" userId="S::fyou@calstatela.edu::876896d4-715d-4236-a9cf-ce2e09ee6ebf" providerId="AD" clId="Web-{442E6DB1-7542-4930-A276-5E308D56CA37}" dt="2020-04-26T21:42:28.833" v="43"/>
        <pc:sldMkLst>
          <pc:docMk/>
          <pc:sldMk cId="1588052841" sldId="289"/>
        </pc:sldMkLst>
      </pc:sldChg>
      <pc:sldChg chg="modNotes">
        <pc:chgData name="You, Feng" userId="S::fyou@calstatela.edu::876896d4-715d-4236-a9cf-ce2e09ee6ebf" providerId="AD" clId="Web-{442E6DB1-7542-4930-A276-5E308D56CA37}" dt="2020-04-26T21:39:26.912" v="11"/>
        <pc:sldMkLst>
          <pc:docMk/>
          <pc:sldMk cId="3215048421" sldId="293"/>
        </pc:sldMkLst>
      </pc:sldChg>
      <pc:sldChg chg="addSp delSp modSp new mod setBg">
        <pc:chgData name="You, Feng" userId="S::fyou@calstatela.edu::876896d4-715d-4236-a9cf-ce2e09ee6ebf" providerId="AD" clId="Web-{442E6DB1-7542-4930-A276-5E308D56CA37}" dt="2020-04-26T21:59:52.110" v="108"/>
        <pc:sldMkLst>
          <pc:docMk/>
          <pc:sldMk cId="2741899494" sldId="307"/>
        </pc:sldMkLst>
        <pc:spChg chg="mod">
          <ac:chgData name="You, Feng" userId="S::fyou@calstatela.edu::876896d4-715d-4236-a9cf-ce2e09ee6ebf" providerId="AD" clId="Web-{442E6DB1-7542-4930-A276-5E308D56CA37}" dt="2020-04-26T21:59:52.110" v="108"/>
          <ac:spMkLst>
            <pc:docMk/>
            <pc:sldMk cId="2741899494" sldId="307"/>
            <ac:spMk id="2" creationId="{E522F948-85E4-491D-8288-1DE82DACD2C6}"/>
          </ac:spMkLst>
        </pc:spChg>
        <pc:spChg chg="del">
          <ac:chgData name="You, Feng" userId="S::fyou@calstatela.edu::876896d4-715d-4236-a9cf-ce2e09ee6ebf" providerId="AD" clId="Web-{442E6DB1-7542-4930-A276-5E308D56CA37}" dt="2020-04-26T21:59:45.047" v="107"/>
          <ac:spMkLst>
            <pc:docMk/>
            <pc:sldMk cId="2741899494" sldId="307"/>
            <ac:spMk id="3" creationId="{08999D2E-63E1-4FAB-8436-12F01DE8EB25}"/>
          </ac:spMkLst>
        </pc:spChg>
        <pc:spChg chg="add">
          <ac:chgData name="You, Feng" userId="S::fyou@calstatela.edu::876896d4-715d-4236-a9cf-ce2e09ee6ebf" providerId="AD" clId="Web-{442E6DB1-7542-4930-A276-5E308D56CA37}" dt="2020-04-26T21:59:52.110" v="108"/>
          <ac:spMkLst>
            <pc:docMk/>
            <pc:sldMk cId="2741899494" sldId="307"/>
            <ac:spMk id="8" creationId="{FC55B293-CDBE-46DE-877C-E773CE9E5E61}"/>
          </ac:spMkLst>
        </pc:spChg>
        <pc:spChg chg="add">
          <ac:chgData name="You, Feng" userId="S::fyou@calstatela.edu::876896d4-715d-4236-a9cf-ce2e09ee6ebf" providerId="AD" clId="Web-{442E6DB1-7542-4930-A276-5E308D56CA37}" dt="2020-04-26T21:59:52.110" v="108"/>
          <ac:spMkLst>
            <pc:docMk/>
            <pc:sldMk cId="2741899494" sldId="307"/>
            <ac:spMk id="11" creationId="{EBF87945-A001-489F-9D9B-7D9435F0B9CA}"/>
          </ac:spMkLst>
        </pc:spChg>
        <pc:picChg chg="add mod ord">
          <ac:chgData name="You, Feng" userId="S::fyou@calstatela.edu::876896d4-715d-4236-a9cf-ce2e09ee6ebf" providerId="AD" clId="Web-{442E6DB1-7542-4930-A276-5E308D56CA37}" dt="2020-04-26T21:59:52.110" v="108"/>
          <ac:picMkLst>
            <pc:docMk/>
            <pc:sldMk cId="2741899494" sldId="307"/>
            <ac:picMk id="4" creationId="{6DB23581-44B6-406D-8CDB-059B158A9DF8}"/>
          </ac:picMkLst>
        </pc:picChg>
      </pc:sldChg>
    </pc:docChg>
  </pc:docChgLst>
  <pc:docChgLst>
    <pc:chgData name="Alvarez, Aaron" userId="27bc1e2d-5871-4846-9f5d-47f9ab0a325c" providerId="ADAL" clId="{B205F02F-E9F1-C34B-A8D0-3DCF6233B2B6}"/>
    <pc:docChg chg="modSld">
      <pc:chgData name="Alvarez, Aaron" userId="27bc1e2d-5871-4846-9f5d-47f9ab0a325c" providerId="ADAL" clId="{B205F02F-E9F1-C34B-A8D0-3DCF6233B2B6}" dt="2019-12-05T22:37:37.570" v="40" actId="20577"/>
      <pc:docMkLst>
        <pc:docMk/>
      </pc:docMkLst>
      <pc:sldChg chg="modNotesTx">
        <pc:chgData name="Alvarez, Aaron" userId="27bc1e2d-5871-4846-9f5d-47f9ab0a325c" providerId="ADAL" clId="{B205F02F-E9F1-C34B-A8D0-3DCF6233B2B6}" dt="2019-12-05T22:37:37.570" v="40" actId="20577"/>
        <pc:sldMkLst>
          <pc:docMk/>
          <pc:sldMk cId="3063775428" sldId="279"/>
        </pc:sldMkLst>
      </pc:sldChg>
    </pc:docChg>
  </pc:docChgLst>
  <pc:docChgLst>
    <pc:chgData name="Aguilar, Marco A" userId="S::maguil53@calstatela.edu::7d88a497-c560-4e64-9773-44d8716f55aa" providerId="AD" clId="Web-{B9E3E38C-1CAC-4FD3-9853-CF5B5F63EE6B}"/>
    <pc:docChg chg="modSld">
      <pc:chgData name="Aguilar, Marco A" userId="S::maguil53@calstatela.edu::7d88a497-c560-4e64-9773-44d8716f55aa" providerId="AD" clId="Web-{B9E3E38C-1CAC-4FD3-9853-CF5B5F63EE6B}" dt="2019-11-18T18:51:46.846" v="1" actId="14100"/>
      <pc:docMkLst>
        <pc:docMk/>
      </pc:docMkLst>
      <pc:sldChg chg="modSp">
        <pc:chgData name="Aguilar, Marco A" userId="S::maguil53@calstatela.edu::7d88a497-c560-4e64-9773-44d8716f55aa" providerId="AD" clId="Web-{B9E3E38C-1CAC-4FD3-9853-CF5B5F63EE6B}" dt="2019-11-18T18:51:46.846" v="1" actId="14100"/>
        <pc:sldMkLst>
          <pc:docMk/>
          <pc:sldMk cId="2745610267" sldId="278"/>
        </pc:sldMkLst>
        <pc:picChg chg="mod">
          <ac:chgData name="Aguilar, Marco A" userId="S::maguil53@calstatela.edu::7d88a497-c560-4e64-9773-44d8716f55aa" providerId="AD" clId="Web-{B9E3E38C-1CAC-4FD3-9853-CF5B5F63EE6B}" dt="2019-11-18T18:51:46.846" v="1" actId="14100"/>
          <ac:picMkLst>
            <pc:docMk/>
            <pc:sldMk cId="2745610267" sldId="278"/>
            <ac:picMk id="4" creationId="{2E44BA33-211B-47C4-94D9-5538C924FCD2}"/>
          </ac:picMkLst>
        </pc:picChg>
      </pc:sldChg>
    </pc:docChg>
  </pc:docChgLst>
  <pc:docChgLst>
    <pc:chgData name="Cortes, Ana M" userId="S::acortes7@calstatela.edu::0ef25c30-9f29-404b-bf53-a589724ba552" providerId="AD" clId="Web-{EA159042-B5F6-4F64-8EB5-3341D34B30DF}"/>
    <pc:docChg chg="modSld">
      <pc:chgData name="Cortes, Ana M" userId="S::acortes7@calstatela.edu::0ef25c30-9f29-404b-bf53-a589724ba552" providerId="AD" clId="Web-{EA159042-B5F6-4F64-8EB5-3341D34B30DF}" dt="2019-12-05T21:39:23.193" v="9"/>
      <pc:docMkLst>
        <pc:docMk/>
      </pc:docMkLst>
      <pc:sldChg chg="modNotes">
        <pc:chgData name="Cortes, Ana M" userId="S::acortes7@calstatela.edu::0ef25c30-9f29-404b-bf53-a589724ba552" providerId="AD" clId="Web-{EA159042-B5F6-4F64-8EB5-3341D34B30DF}" dt="2019-12-05T21:34:10.645" v="5"/>
        <pc:sldMkLst>
          <pc:docMk/>
          <pc:sldMk cId="2901476259" sldId="260"/>
        </pc:sldMkLst>
      </pc:sldChg>
      <pc:sldChg chg="modNotes">
        <pc:chgData name="Cortes, Ana M" userId="S::acortes7@calstatela.edu::0ef25c30-9f29-404b-bf53-a589724ba552" providerId="AD" clId="Web-{EA159042-B5F6-4F64-8EB5-3341D34B30DF}" dt="2019-12-05T21:39:23.193" v="9"/>
        <pc:sldMkLst>
          <pc:docMk/>
          <pc:sldMk cId="101116952" sldId="264"/>
        </pc:sldMkLst>
      </pc:sldChg>
    </pc:docChg>
  </pc:docChgLst>
  <pc:docChgLst>
    <pc:chgData name="You, Feng" userId="S::fyou@calstatela.edu::876896d4-715d-4236-a9cf-ce2e09ee6ebf" providerId="AD" clId="Web-{CB43B9CA-29FC-4CBE-9CE0-554523495FED}"/>
    <pc:docChg chg="addSld delSld modSld">
      <pc:chgData name="You, Feng" userId="S::fyou@calstatela.edu::876896d4-715d-4236-a9cf-ce2e09ee6ebf" providerId="AD" clId="Web-{CB43B9CA-29FC-4CBE-9CE0-554523495FED}" dt="2020-04-21T10:01:15.684" v="337" actId="20577"/>
      <pc:docMkLst>
        <pc:docMk/>
      </pc:docMkLst>
      <pc:sldChg chg="modSp modNotes">
        <pc:chgData name="You, Feng" userId="S::fyou@calstatela.edu::876896d4-715d-4236-a9cf-ce2e09ee6ebf" providerId="AD" clId="Web-{CB43B9CA-29FC-4CBE-9CE0-554523495FED}" dt="2020-04-21T09:19:24.156" v="48" actId="20577"/>
        <pc:sldMkLst>
          <pc:docMk/>
          <pc:sldMk cId="2802731682" sldId="257"/>
        </pc:sldMkLst>
        <pc:spChg chg="mod">
          <ac:chgData name="You, Feng" userId="S::fyou@calstatela.edu::876896d4-715d-4236-a9cf-ce2e09ee6ebf" providerId="AD" clId="Web-{CB43B9CA-29FC-4CBE-9CE0-554523495FED}" dt="2020-04-21T09:19:24.156" v="48" actId="20577"/>
          <ac:spMkLst>
            <pc:docMk/>
            <pc:sldMk cId="2802731682" sldId="257"/>
            <ac:spMk id="3" creationId="{5265465A-82B0-42DA-B287-0021FE789A52}"/>
          </ac:spMkLst>
        </pc:spChg>
      </pc:sldChg>
      <pc:sldChg chg="addSp delSp modSp">
        <pc:chgData name="You, Feng" userId="S::fyou@calstatela.edu::876896d4-715d-4236-a9cf-ce2e09ee6ebf" providerId="AD" clId="Web-{CB43B9CA-29FC-4CBE-9CE0-554523495FED}" dt="2020-04-21T09:50:51.391" v="283" actId="1076"/>
        <pc:sldMkLst>
          <pc:docMk/>
          <pc:sldMk cId="184822786" sldId="258"/>
        </pc:sldMkLst>
        <pc:spChg chg="del mod">
          <ac:chgData name="You, Feng" userId="S::fyou@calstatela.edu::876896d4-715d-4236-a9cf-ce2e09ee6ebf" providerId="AD" clId="Web-{CB43B9CA-29FC-4CBE-9CE0-554523495FED}" dt="2020-04-21T09:50:41.782" v="281"/>
          <ac:spMkLst>
            <pc:docMk/>
            <pc:sldMk cId="184822786" sldId="258"/>
            <ac:spMk id="2" creationId="{16EC0E1D-0931-4D07-82A8-9CBD39BACBBF}"/>
          </ac:spMkLst>
        </pc:spChg>
        <pc:spChg chg="mod">
          <ac:chgData name="You, Feng" userId="S::fyou@calstatela.edu::876896d4-715d-4236-a9cf-ce2e09ee6ebf" providerId="AD" clId="Web-{CB43B9CA-29FC-4CBE-9CE0-554523495FED}" dt="2020-04-21T09:49:50.079" v="277" actId="14100"/>
          <ac:spMkLst>
            <pc:docMk/>
            <pc:sldMk cId="184822786" sldId="258"/>
            <ac:spMk id="3" creationId="{08577090-82A7-44CF-A79B-DF2DFE0C7145}"/>
          </ac:spMkLst>
        </pc:spChg>
        <pc:spChg chg="add mod">
          <ac:chgData name="You, Feng" userId="S::fyou@calstatela.edu::876896d4-715d-4236-a9cf-ce2e09ee6ebf" providerId="AD" clId="Web-{CB43B9CA-29FC-4CBE-9CE0-554523495FED}" dt="2020-04-21T09:50:51.391" v="283" actId="1076"/>
          <ac:spMkLst>
            <pc:docMk/>
            <pc:sldMk cId="184822786" sldId="258"/>
            <ac:spMk id="5" creationId="{E06AA52F-4127-4E42-AA96-0DD38ECBEA52}"/>
          </ac:spMkLst>
        </pc:spChg>
        <pc:spChg chg="add del mod">
          <ac:chgData name="You, Feng" userId="S::fyou@calstatela.edu::876896d4-715d-4236-a9cf-ce2e09ee6ebf" providerId="AD" clId="Web-{CB43B9CA-29FC-4CBE-9CE0-554523495FED}" dt="2020-04-21T09:50:45.673" v="282"/>
          <ac:spMkLst>
            <pc:docMk/>
            <pc:sldMk cId="184822786" sldId="258"/>
            <ac:spMk id="10" creationId="{8FA01780-39DB-4DDE-8102-2D60815C67F0}"/>
          </ac:spMkLst>
        </pc:spChg>
      </pc:sldChg>
      <pc:sldChg chg="modSp">
        <pc:chgData name="You, Feng" userId="S::fyou@calstatela.edu::876896d4-715d-4236-a9cf-ce2e09ee6ebf" providerId="AD" clId="Web-{CB43B9CA-29FC-4CBE-9CE0-554523495FED}" dt="2020-04-21T10:01:15.684" v="337" actId="20577"/>
        <pc:sldMkLst>
          <pc:docMk/>
          <pc:sldMk cId="2154473376" sldId="259"/>
        </pc:sldMkLst>
        <pc:spChg chg="mod">
          <ac:chgData name="You, Feng" userId="S::fyou@calstatela.edu::876896d4-715d-4236-a9cf-ce2e09ee6ebf" providerId="AD" clId="Web-{CB43B9CA-29FC-4CBE-9CE0-554523495FED}" dt="2020-04-21T10:01:15.684" v="337" actId="20577"/>
          <ac:spMkLst>
            <pc:docMk/>
            <pc:sldMk cId="2154473376" sldId="259"/>
            <ac:spMk id="3" creationId="{75AAF73B-19AF-4261-8A6F-43E66E81D432}"/>
          </ac:spMkLst>
        </pc:spChg>
      </pc:sldChg>
      <pc:sldChg chg="addSp delSp modSp del mod setBg setClrOvrMap">
        <pc:chgData name="You, Feng" userId="S::fyou@calstatela.edu::876896d4-715d-4236-a9cf-ce2e09ee6ebf" providerId="AD" clId="Web-{CB43B9CA-29FC-4CBE-9CE0-554523495FED}" dt="2020-04-21T09:29:46.917" v="143"/>
        <pc:sldMkLst>
          <pc:docMk/>
          <pc:sldMk cId="3574954781" sldId="269"/>
        </pc:sldMkLst>
        <pc:spChg chg="mod">
          <ac:chgData name="You, Feng" userId="S::fyou@calstatela.edu::876896d4-715d-4236-a9cf-ce2e09ee6ebf" providerId="AD" clId="Web-{CB43B9CA-29FC-4CBE-9CE0-554523495FED}" dt="2020-04-21T09:29:23.104" v="131"/>
          <ac:spMkLst>
            <pc:docMk/>
            <pc:sldMk cId="3574954781" sldId="269"/>
            <ac:spMk id="2" creationId="{37425761-7391-4FC6-9A91-E238996BAEDD}"/>
          </ac:spMkLst>
        </pc:spChg>
        <pc:spChg chg="del">
          <ac:chgData name="You, Feng" userId="S::fyou@calstatela.edu::876896d4-715d-4236-a9cf-ce2e09ee6ebf" providerId="AD" clId="Web-{CB43B9CA-29FC-4CBE-9CE0-554523495FED}" dt="2020-04-21T09:28:38.277" v="127"/>
          <ac:spMkLst>
            <pc:docMk/>
            <pc:sldMk cId="3574954781" sldId="269"/>
            <ac:spMk id="7" creationId="{2A8AA5BC-4F7A-4226-8F99-6D824B226A97}"/>
          </ac:spMkLst>
        </pc:spChg>
        <pc:spChg chg="del">
          <ac:chgData name="You, Feng" userId="S::fyou@calstatela.edu::876896d4-715d-4236-a9cf-ce2e09ee6ebf" providerId="AD" clId="Web-{CB43B9CA-29FC-4CBE-9CE0-554523495FED}" dt="2020-04-21T09:28:38.277" v="127"/>
          <ac:spMkLst>
            <pc:docMk/>
            <pc:sldMk cId="3574954781" sldId="269"/>
            <ac:spMk id="9" creationId="{3E5445C6-DD42-4979-86FF-03730E8C6DB0}"/>
          </ac:spMkLst>
        </pc:spChg>
        <pc:spChg chg="add del">
          <ac:chgData name="You, Feng" userId="S::fyou@calstatela.edu::876896d4-715d-4236-a9cf-ce2e09ee6ebf" providerId="AD" clId="Web-{CB43B9CA-29FC-4CBE-9CE0-554523495FED}" dt="2020-04-21T09:29:23.120" v="132"/>
          <ac:spMkLst>
            <pc:docMk/>
            <pc:sldMk cId="3574954781" sldId="269"/>
            <ac:spMk id="16" creationId="{EF2D1F00-735D-478F-8B8C-833B3001C219}"/>
          </ac:spMkLst>
        </pc:spChg>
        <pc:spChg chg="add del">
          <ac:chgData name="You, Feng" userId="S::fyou@calstatela.edu::876896d4-715d-4236-a9cf-ce2e09ee6ebf" providerId="AD" clId="Web-{CB43B9CA-29FC-4CBE-9CE0-554523495FED}" dt="2020-04-21T09:29:23.120" v="132"/>
          <ac:spMkLst>
            <pc:docMk/>
            <pc:sldMk cId="3574954781" sldId="269"/>
            <ac:spMk id="18" creationId="{2A3303AF-1EDC-4988-8BFE-A0CADCCB339F}"/>
          </ac:spMkLst>
        </pc:spChg>
        <pc:spChg chg="add del">
          <ac:chgData name="You, Feng" userId="S::fyou@calstatela.edu::876896d4-715d-4236-a9cf-ce2e09ee6ebf" providerId="AD" clId="Web-{CB43B9CA-29FC-4CBE-9CE0-554523495FED}" dt="2020-04-21T09:29:23.120" v="132"/>
          <ac:spMkLst>
            <pc:docMk/>
            <pc:sldMk cId="3574954781" sldId="269"/>
            <ac:spMk id="20" creationId="{A5DE5602-4109-4FB0-91D4-B06AA4828C9E}"/>
          </ac:spMkLst>
        </pc:spChg>
        <pc:spChg chg="add del">
          <ac:chgData name="You, Feng" userId="S::fyou@calstatela.edu::876896d4-715d-4236-a9cf-ce2e09ee6ebf" providerId="AD" clId="Web-{CB43B9CA-29FC-4CBE-9CE0-554523495FED}" dt="2020-04-21T09:29:23.120" v="132"/>
          <ac:spMkLst>
            <pc:docMk/>
            <pc:sldMk cId="3574954781" sldId="269"/>
            <ac:spMk id="22" creationId="{1E5CD510-2C58-40AA-B724-1864FB09883A}"/>
          </ac:spMkLst>
        </pc:spChg>
        <pc:spChg chg="add del">
          <ac:chgData name="You, Feng" userId="S::fyou@calstatela.edu::876896d4-715d-4236-a9cf-ce2e09ee6ebf" providerId="AD" clId="Web-{CB43B9CA-29FC-4CBE-9CE0-554523495FED}" dt="2020-04-21T09:29:23.120" v="132"/>
          <ac:spMkLst>
            <pc:docMk/>
            <pc:sldMk cId="3574954781" sldId="269"/>
            <ac:spMk id="24" creationId="{C23FF41C-993F-4FD1-89DB-FBE984593FD8}"/>
          </ac:spMkLst>
        </pc:spChg>
        <pc:spChg chg="add del">
          <ac:chgData name="You, Feng" userId="S::fyou@calstatela.edu::876896d4-715d-4236-a9cf-ce2e09ee6ebf" providerId="AD" clId="Web-{CB43B9CA-29FC-4CBE-9CE0-554523495FED}" dt="2020-04-21T09:29:23.120" v="132"/>
          <ac:spMkLst>
            <pc:docMk/>
            <pc:sldMk cId="3574954781" sldId="269"/>
            <ac:spMk id="26" creationId="{8913B46F-0266-40C4-AB5F-433D3E6681FF}"/>
          </ac:spMkLst>
        </pc:spChg>
        <pc:spChg chg="add">
          <ac:chgData name="You, Feng" userId="S::fyou@calstatela.edu::876896d4-715d-4236-a9cf-ce2e09ee6ebf" providerId="AD" clId="Web-{CB43B9CA-29FC-4CBE-9CE0-554523495FED}" dt="2020-04-21T09:29:23.120" v="132"/>
          <ac:spMkLst>
            <pc:docMk/>
            <pc:sldMk cId="3574954781" sldId="269"/>
            <ac:spMk id="28" creationId="{EF2D1F00-735D-478F-8B8C-833B3001C219}"/>
          </ac:spMkLst>
        </pc:spChg>
        <pc:spChg chg="add">
          <ac:chgData name="You, Feng" userId="S::fyou@calstatela.edu::876896d4-715d-4236-a9cf-ce2e09ee6ebf" providerId="AD" clId="Web-{CB43B9CA-29FC-4CBE-9CE0-554523495FED}" dt="2020-04-21T09:29:23.120" v="132"/>
          <ac:spMkLst>
            <pc:docMk/>
            <pc:sldMk cId="3574954781" sldId="269"/>
            <ac:spMk id="29" creationId="{2A3303AF-1EDC-4988-8BFE-A0CADCCB339F}"/>
          </ac:spMkLst>
        </pc:spChg>
        <pc:spChg chg="add">
          <ac:chgData name="You, Feng" userId="S::fyou@calstatela.edu::876896d4-715d-4236-a9cf-ce2e09ee6ebf" providerId="AD" clId="Web-{CB43B9CA-29FC-4CBE-9CE0-554523495FED}" dt="2020-04-21T09:29:23.120" v="132"/>
          <ac:spMkLst>
            <pc:docMk/>
            <pc:sldMk cId="3574954781" sldId="269"/>
            <ac:spMk id="30" creationId="{A5DE5602-4109-4FB0-91D4-B06AA4828C9E}"/>
          </ac:spMkLst>
        </pc:spChg>
        <pc:spChg chg="add del">
          <ac:chgData name="You, Feng" userId="S::fyou@calstatela.edu::876896d4-715d-4236-a9cf-ce2e09ee6ebf" providerId="AD" clId="Web-{CB43B9CA-29FC-4CBE-9CE0-554523495FED}" dt="2020-04-21T09:29:17.448" v="129"/>
          <ac:spMkLst>
            <pc:docMk/>
            <pc:sldMk cId="3574954781" sldId="269"/>
            <ac:spMk id="31" creationId="{D55CD764-972B-4CA5-A885-53E55C63E174}"/>
          </ac:spMkLst>
        </pc:spChg>
        <pc:spChg chg="add del">
          <ac:chgData name="You, Feng" userId="S::fyou@calstatela.edu::876896d4-715d-4236-a9cf-ce2e09ee6ebf" providerId="AD" clId="Web-{CB43B9CA-29FC-4CBE-9CE0-554523495FED}" dt="2020-04-21T09:29:17.448" v="129"/>
          <ac:spMkLst>
            <pc:docMk/>
            <pc:sldMk cId="3574954781" sldId="269"/>
            <ac:spMk id="33" creationId="{34165AB3-7006-4430-BCE3-25476BE13322}"/>
          </ac:spMkLst>
        </pc:spChg>
        <pc:spChg chg="add">
          <ac:chgData name="You, Feng" userId="S::fyou@calstatela.edu::876896d4-715d-4236-a9cf-ce2e09ee6ebf" providerId="AD" clId="Web-{CB43B9CA-29FC-4CBE-9CE0-554523495FED}" dt="2020-04-21T09:29:23.120" v="132"/>
          <ac:spMkLst>
            <pc:docMk/>
            <pc:sldMk cId="3574954781" sldId="269"/>
            <ac:spMk id="37" creationId="{1E5CD510-2C58-40AA-B724-1864FB09883A}"/>
          </ac:spMkLst>
        </pc:spChg>
        <pc:spChg chg="add">
          <ac:chgData name="You, Feng" userId="S::fyou@calstatela.edu::876896d4-715d-4236-a9cf-ce2e09ee6ebf" providerId="AD" clId="Web-{CB43B9CA-29FC-4CBE-9CE0-554523495FED}" dt="2020-04-21T09:29:23.120" v="132"/>
          <ac:spMkLst>
            <pc:docMk/>
            <pc:sldMk cId="3574954781" sldId="269"/>
            <ac:spMk id="39" creationId="{C23FF41C-993F-4FD1-89DB-FBE984593FD8}"/>
          </ac:spMkLst>
        </pc:spChg>
        <pc:spChg chg="add">
          <ac:chgData name="You, Feng" userId="S::fyou@calstatela.edu::876896d4-715d-4236-a9cf-ce2e09ee6ebf" providerId="AD" clId="Web-{CB43B9CA-29FC-4CBE-9CE0-554523495FED}" dt="2020-04-21T09:29:23.120" v="132"/>
          <ac:spMkLst>
            <pc:docMk/>
            <pc:sldMk cId="3574954781" sldId="269"/>
            <ac:spMk id="41" creationId="{8913B46F-0266-40C4-AB5F-433D3E6681FF}"/>
          </ac:spMkLst>
        </pc:spChg>
        <pc:spChg chg="add del">
          <ac:chgData name="You, Feng" userId="S::fyou@calstatela.edu::876896d4-715d-4236-a9cf-ce2e09ee6ebf" providerId="AD" clId="Web-{CB43B9CA-29FC-4CBE-9CE0-554523495FED}" dt="2020-04-21T09:29:17.448" v="129"/>
          <ac:spMkLst>
            <pc:docMk/>
            <pc:sldMk cId="3574954781" sldId="269"/>
            <ac:spMk id="57" creationId="{E3E51905-F374-4E1A-97CF-B741584B74D5}"/>
          </ac:spMkLst>
        </pc:spChg>
        <pc:grpChg chg="add del">
          <ac:chgData name="You, Feng" userId="S::fyou@calstatela.edu::876896d4-715d-4236-a9cf-ce2e09ee6ebf" providerId="AD" clId="Web-{CB43B9CA-29FC-4CBE-9CE0-554523495FED}" dt="2020-04-21T09:29:17.448" v="129"/>
          <ac:grpSpMkLst>
            <pc:docMk/>
            <pc:sldMk cId="3574954781" sldId="269"/>
            <ac:grpSpMk id="35" creationId="{1C601609-75CE-4CAA-9520-1CD1076BAA22}"/>
          </ac:grpSpMkLst>
        </pc:grpChg>
        <pc:cxnChg chg="del">
          <ac:chgData name="You, Feng" userId="S::fyou@calstatela.edu::876896d4-715d-4236-a9cf-ce2e09ee6ebf" providerId="AD" clId="Web-{CB43B9CA-29FC-4CBE-9CE0-554523495FED}" dt="2020-04-21T09:28:38.277" v="127"/>
          <ac:cxnSpMkLst>
            <pc:docMk/>
            <pc:sldMk cId="3574954781" sldId="269"/>
            <ac:cxnSpMk id="11" creationId="{45000665-DFC7-417E-8FD7-516A0F15C975}"/>
          </ac:cxnSpMkLst>
        </pc:cxnChg>
      </pc:sldChg>
      <pc:sldChg chg="del">
        <pc:chgData name="You, Feng" userId="S::fyou@calstatela.edu::876896d4-715d-4236-a9cf-ce2e09ee6ebf" providerId="AD" clId="Web-{CB43B9CA-29FC-4CBE-9CE0-554523495FED}" dt="2020-04-21T09:30:28.901" v="150"/>
        <pc:sldMkLst>
          <pc:docMk/>
          <pc:sldMk cId="127577709" sldId="295"/>
        </pc:sldMkLst>
      </pc:sldChg>
      <pc:sldChg chg="addSp delSp modSp new del mod setBg setClrOvrMap">
        <pc:chgData name="You, Feng" userId="S::fyou@calstatela.edu::876896d4-715d-4236-a9cf-ce2e09ee6ebf" providerId="AD" clId="Web-{CB43B9CA-29FC-4CBE-9CE0-554523495FED}" dt="2020-04-21T09:30:56.025" v="166"/>
        <pc:sldMkLst>
          <pc:docMk/>
          <pc:sldMk cId="2817723863" sldId="297"/>
        </pc:sldMkLst>
        <pc:spChg chg="mod">
          <ac:chgData name="You, Feng" userId="S::fyou@calstatela.edu::876896d4-715d-4236-a9cf-ce2e09ee6ebf" providerId="AD" clId="Web-{CB43B9CA-29FC-4CBE-9CE0-554523495FED}" dt="2020-04-21T09:23:15.294" v="69" actId="20577"/>
          <ac:spMkLst>
            <pc:docMk/>
            <pc:sldMk cId="2817723863" sldId="297"/>
            <ac:spMk id="2" creationId="{C6E3F754-F7FF-44A2-B565-9D63BC7DC84B}"/>
          </ac:spMkLst>
        </pc:spChg>
        <pc:spChg chg="del">
          <ac:chgData name="You, Feng" userId="S::fyou@calstatela.edu::876896d4-715d-4236-a9cf-ce2e09ee6ebf" providerId="AD" clId="Web-{CB43B9CA-29FC-4CBE-9CE0-554523495FED}" dt="2020-04-21T09:22:34.239" v="52"/>
          <ac:spMkLst>
            <pc:docMk/>
            <pc:sldMk cId="2817723863" sldId="297"/>
            <ac:spMk id="3" creationId="{DD4FA275-A257-46C6-BD5A-677C4720ADFC}"/>
          </ac:spMkLst>
        </pc:spChg>
        <pc:spChg chg="add">
          <ac:chgData name="You, Feng" userId="S::fyou@calstatela.edu::876896d4-715d-4236-a9cf-ce2e09ee6ebf" providerId="AD" clId="Web-{CB43B9CA-29FC-4CBE-9CE0-554523495FED}" dt="2020-04-21T09:22:36.654" v="53"/>
          <ac:spMkLst>
            <pc:docMk/>
            <pc:sldMk cId="2817723863" sldId="297"/>
            <ac:spMk id="7" creationId="{2A8AA5BC-4F7A-4226-8F99-6D824B226A97}"/>
          </ac:spMkLst>
        </pc:spChg>
        <pc:spChg chg="add">
          <ac:chgData name="You, Feng" userId="S::fyou@calstatela.edu::876896d4-715d-4236-a9cf-ce2e09ee6ebf" providerId="AD" clId="Web-{CB43B9CA-29FC-4CBE-9CE0-554523495FED}" dt="2020-04-21T09:22:36.654" v="53"/>
          <ac:spMkLst>
            <pc:docMk/>
            <pc:sldMk cId="2817723863" sldId="297"/>
            <ac:spMk id="9" creationId="{3E5445C6-DD42-4979-86FF-03730E8C6DB0}"/>
          </ac:spMkLst>
        </pc:spChg>
        <pc:cxnChg chg="add">
          <ac:chgData name="You, Feng" userId="S::fyou@calstatela.edu::876896d4-715d-4236-a9cf-ce2e09ee6ebf" providerId="AD" clId="Web-{CB43B9CA-29FC-4CBE-9CE0-554523495FED}" dt="2020-04-21T09:22:36.654" v="53"/>
          <ac:cxnSpMkLst>
            <pc:docMk/>
            <pc:sldMk cId="2817723863" sldId="297"/>
            <ac:cxnSpMk id="11" creationId="{45000665-DFC7-417E-8FD7-516A0F15C975}"/>
          </ac:cxnSpMkLst>
        </pc:cxnChg>
      </pc:sldChg>
      <pc:sldChg chg="addSp delSp modSp new mod setBg setClrOvrMap">
        <pc:chgData name="You, Feng" userId="S::fyou@calstatela.edu::876896d4-715d-4236-a9cf-ce2e09ee6ebf" providerId="AD" clId="Web-{CB43B9CA-29FC-4CBE-9CE0-554523495FED}" dt="2020-04-21T09:31:19.744" v="170" actId="20577"/>
        <pc:sldMkLst>
          <pc:docMk/>
          <pc:sldMk cId="720319325" sldId="298"/>
        </pc:sldMkLst>
        <pc:spChg chg="mod">
          <ac:chgData name="You, Feng" userId="S::fyou@calstatela.edu::876896d4-715d-4236-a9cf-ce2e09ee6ebf" providerId="AD" clId="Web-{CB43B9CA-29FC-4CBE-9CE0-554523495FED}" dt="2020-04-21T09:27:49.808" v="123"/>
          <ac:spMkLst>
            <pc:docMk/>
            <pc:sldMk cId="720319325" sldId="298"/>
            <ac:spMk id="2" creationId="{E71C9F87-CD4A-4310-AED1-AD1904AD2AE5}"/>
          </ac:spMkLst>
        </pc:spChg>
        <pc:spChg chg="mod">
          <ac:chgData name="You, Feng" userId="S::fyou@calstatela.edu::876896d4-715d-4236-a9cf-ce2e09ee6ebf" providerId="AD" clId="Web-{CB43B9CA-29FC-4CBE-9CE0-554523495FED}" dt="2020-04-21T09:31:19.744" v="170" actId="20577"/>
          <ac:spMkLst>
            <pc:docMk/>
            <pc:sldMk cId="720319325" sldId="298"/>
            <ac:spMk id="3" creationId="{A372AE13-E047-4625-A413-29F26DD78F4C}"/>
          </ac:spMkLst>
        </pc:spChg>
        <pc:spChg chg="add del">
          <ac:chgData name="You, Feng" userId="S::fyou@calstatela.edu::876896d4-715d-4236-a9cf-ce2e09ee6ebf" providerId="AD" clId="Web-{CB43B9CA-29FC-4CBE-9CE0-554523495FED}" dt="2020-04-21T09:27:49.808" v="123"/>
          <ac:spMkLst>
            <pc:docMk/>
            <pc:sldMk cId="720319325" sldId="298"/>
            <ac:spMk id="8" creationId="{F98ED85F-DCEE-4B50-802E-71A6E3E12B04}"/>
          </ac:spMkLst>
        </pc:spChg>
        <pc:spChg chg="add">
          <ac:chgData name="You, Feng" userId="S::fyou@calstatela.edu::876896d4-715d-4236-a9cf-ce2e09ee6ebf" providerId="AD" clId="Web-{CB43B9CA-29FC-4CBE-9CE0-554523495FED}" dt="2020-04-21T09:27:49.808" v="123"/>
          <ac:spMkLst>
            <pc:docMk/>
            <pc:sldMk cId="720319325" sldId="298"/>
            <ac:spMk id="15" creationId="{CF62D2A7-8207-488C-9F46-316BA81A16C8}"/>
          </ac:spMkLst>
        </pc:spChg>
        <pc:spChg chg="add">
          <ac:chgData name="You, Feng" userId="S::fyou@calstatela.edu::876896d4-715d-4236-a9cf-ce2e09ee6ebf" providerId="AD" clId="Web-{CB43B9CA-29FC-4CBE-9CE0-554523495FED}" dt="2020-04-21T09:27:49.808" v="123"/>
          <ac:spMkLst>
            <pc:docMk/>
            <pc:sldMk cId="720319325" sldId="298"/>
            <ac:spMk id="17" creationId="{52AC6D7F-F068-4E11-BB06-F601D89BB980}"/>
          </ac:spMkLst>
        </pc:spChg>
        <pc:picChg chg="add mod">
          <ac:chgData name="You, Feng" userId="S::fyou@calstatela.edu::876896d4-715d-4236-a9cf-ce2e09ee6ebf" providerId="AD" clId="Web-{CB43B9CA-29FC-4CBE-9CE0-554523495FED}" dt="2020-04-21T09:28:03.293" v="126" actId="1076"/>
          <ac:picMkLst>
            <pc:docMk/>
            <pc:sldMk cId="720319325" sldId="298"/>
            <ac:picMk id="4" creationId="{D818EE07-350E-4EF8-8EDD-2C98B50F447E}"/>
          </ac:picMkLst>
        </pc:picChg>
        <pc:cxnChg chg="add del">
          <ac:chgData name="You, Feng" userId="S::fyou@calstatela.edu::876896d4-715d-4236-a9cf-ce2e09ee6ebf" providerId="AD" clId="Web-{CB43B9CA-29FC-4CBE-9CE0-554523495FED}" dt="2020-04-21T09:27:49.808" v="123"/>
          <ac:cxnSpMkLst>
            <pc:docMk/>
            <pc:sldMk cId="720319325" sldId="298"/>
            <ac:cxnSpMk id="10" creationId="{E8E35B83-1EC3-4F87-9D54-D863463351B9}"/>
          </ac:cxnSpMkLst>
        </pc:cxnChg>
      </pc:sldChg>
      <pc:sldChg chg="addSp delSp modSp add replId">
        <pc:chgData name="You, Feng" userId="S::fyou@calstatela.edu::876896d4-715d-4236-a9cf-ce2e09ee6ebf" providerId="AD" clId="Web-{CB43B9CA-29FC-4CBE-9CE0-554523495FED}" dt="2020-04-21T09:30:18.994" v="148"/>
        <pc:sldMkLst>
          <pc:docMk/>
          <pc:sldMk cId="4132672165" sldId="299"/>
        </pc:sldMkLst>
        <pc:spChg chg="mod">
          <ac:chgData name="You, Feng" userId="S::fyou@calstatela.edu::876896d4-715d-4236-a9cf-ce2e09ee6ebf" providerId="AD" clId="Web-{CB43B9CA-29FC-4CBE-9CE0-554523495FED}" dt="2020-04-21T09:29:44.604" v="140" actId="20577"/>
          <ac:spMkLst>
            <pc:docMk/>
            <pc:sldMk cId="4132672165" sldId="299"/>
            <ac:spMk id="2" creationId="{B44D6563-FF6C-45C8-9F37-B77400948FB6}"/>
          </ac:spMkLst>
        </pc:spChg>
        <pc:spChg chg="del mod">
          <ac:chgData name="You, Feng" userId="S::fyou@calstatela.edu::876896d4-715d-4236-a9cf-ce2e09ee6ebf" providerId="AD" clId="Web-{CB43B9CA-29FC-4CBE-9CE0-554523495FED}" dt="2020-04-21T09:30:14.338" v="147"/>
          <ac:spMkLst>
            <pc:docMk/>
            <pc:sldMk cId="4132672165" sldId="299"/>
            <ac:spMk id="3" creationId="{35626975-275F-4D38-BAF7-F61B025D85A9}"/>
          </ac:spMkLst>
        </pc:spChg>
        <pc:spChg chg="add">
          <ac:chgData name="You, Feng" userId="S::fyou@calstatela.edu::876896d4-715d-4236-a9cf-ce2e09ee6ebf" providerId="AD" clId="Web-{CB43B9CA-29FC-4CBE-9CE0-554523495FED}" dt="2020-04-21T09:30:18.994" v="148"/>
          <ac:spMkLst>
            <pc:docMk/>
            <pc:sldMk cId="4132672165" sldId="299"/>
            <ac:spMk id="4" creationId="{1455F131-19A9-4E85-939D-DA10DD9AEEA1}"/>
          </ac:spMkLst>
        </pc:spChg>
      </pc:sldChg>
      <pc:sldChg chg="modSp add replId">
        <pc:chgData name="You, Feng" userId="S::fyou@calstatela.edu::876896d4-715d-4236-a9cf-ce2e09ee6ebf" providerId="AD" clId="Web-{CB43B9CA-29FC-4CBE-9CE0-554523495FED}" dt="2020-04-21T09:30:34.901" v="153" actId="20577"/>
        <pc:sldMkLst>
          <pc:docMk/>
          <pc:sldMk cId="208475867" sldId="300"/>
        </pc:sldMkLst>
        <pc:spChg chg="mod">
          <ac:chgData name="You, Feng" userId="S::fyou@calstatela.edu::876896d4-715d-4236-a9cf-ce2e09ee6ebf" providerId="AD" clId="Web-{CB43B9CA-29FC-4CBE-9CE0-554523495FED}" dt="2020-04-21T09:30:34.901" v="153" actId="20577"/>
          <ac:spMkLst>
            <pc:docMk/>
            <pc:sldMk cId="208475867" sldId="300"/>
            <ac:spMk id="2" creationId="{B44D6563-FF6C-45C8-9F37-B77400948FB6}"/>
          </ac:spMkLst>
        </pc:spChg>
      </pc:sldChg>
      <pc:sldChg chg="modSp add replId">
        <pc:chgData name="You, Feng" userId="S::fyou@calstatela.edu::876896d4-715d-4236-a9cf-ce2e09ee6ebf" providerId="AD" clId="Web-{CB43B9CA-29FC-4CBE-9CE0-554523495FED}" dt="2020-04-21T09:30:46.072" v="163" actId="20577"/>
        <pc:sldMkLst>
          <pc:docMk/>
          <pc:sldMk cId="3812206806" sldId="301"/>
        </pc:sldMkLst>
        <pc:spChg chg="mod">
          <ac:chgData name="You, Feng" userId="S::fyou@calstatela.edu::876896d4-715d-4236-a9cf-ce2e09ee6ebf" providerId="AD" clId="Web-{CB43B9CA-29FC-4CBE-9CE0-554523495FED}" dt="2020-04-21T09:30:46.072" v="163" actId="20577"/>
          <ac:spMkLst>
            <pc:docMk/>
            <pc:sldMk cId="3812206806" sldId="301"/>
            <ac:spMk id="2" creationId="{B44D6563-FF6C-45C8-9F37-B77400948FB6}"/>
          </ac:spMkLst>
        </pc:spChg>
      </pc:sldChg>
      <pc:sldChg chg="add del replId">
        <pc:chgData name="You, Feng" userId="S::fyou@calstatela.edu::876896d4-715d-4236-a9cf-ce2e09ee6ebf" providerId="AD" clId="Web-{CB43B9CA-29FC-4CBE-9CE0-554523495FED}" dt="2020-04-21T09:50:31.641" v="279"/>
        <pc:sldMkLst>
          <pc:docMk/>
          <pc:sldMk cId="3247912255" sldId="302"/>
        </pc:sldMkLst>
      </pc:sldChg>
    </pc:docChg>
  </pc:docChgLst>
  <pc:docChgLst>
    <pc:chgData name="You, Feng" userId="S::fyou@calstatela.edu::876896d4-715d-4236-a9cf-ce2e09ee6ebf" providerId="AD" clId="Web-{B6EAB5ED-ECA6-43B2-A0B1-2EB97CD5580F}"/>
    <pc:docChg chg="addSld modSld">
      <pc:chgData name="You, Feng" userId="S::fyou@calstatela.edu::876896d4-715d-4236-a9cf-ce2e09ee6ebf" providerId="AD" clId="Web-{B6EAB5ED-ECA6-43B2-A0B1-2EB97CD5580F}" dt="2020-04-21T05:34:59.756" v="47"/>
      <pc:docMkLst>
        <pc:docMk/>
      </pc:docMkLst>
      <pc:sldChg chg="modSp">
        <pc:chgData name="You, Feng" userId="S::fyou@calstatela.edu::876896d4-715d-4236-a9cf-ce2e09ee6ebf" providerId="AD" clId="Web-{B6EAB5ED-ECA6-43B2-A0B1-2EB97CD5580F}" dt="2020-04-21T05:26:34.793" v="19" actId="20577"/>
        <pc:sldMkLst>
          <pc:docMk/>
          <pc:sldMk cId="685464654" sldId="294"/>
        </pc:sldMkLst>
        <pc:spChg chg="mod">
          <ac:chgData name="You, Feng" userId="S::fyou@calstatela.edu::876896d4-715d-4236-a9cf-ce2e09ee6ebf" providerId="AD" clId="Web-{B6EAB5ED-ECA6-43B2-A0B1-2EB97CD5580F}" dt="2020-04-21T05:26:34.793" v="19" actId="20577"/>
          <ac:spMkLst>
            <pc:docMk/>
            <pc:sldMk cId="685464654" sldId="294"/>
            <ac:spMk id="3" creationId="{E7663201-6B2C-4C44-87BB-7F0E8D87F6EA}"/>
          </ac:spMkLst>
        </pc:spChg>
      </pc:sldChg>
      <pc:sldChg chg="addSp delSp modSp new mod setBg setClrOvrMap">
        <pc:chgData name="You, Feng" userId="S::fyou@calstatela.edu::876896d4-715d-4236-a9cf-ce2e09ee6ebf" providerId="AD" clId="Web-{B6EAB5ED-ECA6-43B2-A0B1-2EB97CD5580F}" dt="2020-04-21T05:34:59.756" v="47"/>
        <pc:sldMkLst>
          <pc:docMk/>
          <pc:sldMk cId="127577709" sldId="295"/>
        </pc:sldMkLst>
        <pc:spChg chg="mod">
          <ac:chgData name="You, Feng" userId="S::fyou@calstatela.edu::876896d4-715d-4236-a9cf-ce2e09ee6ebf" providerId="AD" clId="Web-{B6EAB5ED-ECA6-43B2-A0B1-2EB97CD5580F}" dt="2020-04-21T05:34:59.756" v="47"/>
          <ac:spMkLst>
            <pc:docMk/>
            <pc:sldMk cId="127577709" sldId="295"/>
            <ac:spMk id="2" creationId="{BA2B4EB8-C923-4AE4-8568-E743F2989A4F}"/>
          </ac:spMkLst>
        </pc:spChg>
        <pc:spChg chg="add del mod">
          <ac:chgData name="You, Feng" userId="S::fyou@calstatela.edu::876896d4-715d-4236-a9cf-ce2e09ee6ebf" providerId="AD" clId="Web-{B6EAB5ED-ECA6-43B2-A0B1-2EB97CD5580F}" dt="2020-04-21T05:34:34.866" v="44"/>
          <ac:spMkLst>
            <pc:docMk/>
            <pc:sldMk cId="127577709" sldId="295"/>
            <ac:spMk id="3" creationId="{6A0D355A-CB1A-41E5-A5D1-C9188F244D91}"/>
          </ac:spMkLst>
        </pc:spChg>
        <pc:spChg chg="add del">
          <ac:chgData name="You, Feng" userId="S::fyou@calstatela.edu::876896d4-715d-4236-a9cf-ce2e09ee6ebf" providerId="AD" clId="Web-{B6EAB5ED-ECA6-43B2-A0B1-2EB97CD5580F}" dt="2020-04-21T05:34:59.756" v="47"/>
          <ac:spMkLst>
            <pc:docMk/>
            <pc:sldMk cId="127577709" sldId="295"/>
            <ac:spMk id="5" creationId="{5C8F04BD-D093-45D0-B54C-50FDB308B4EE}"/>
          </ac:spMkLst>
        </pc:spChg>
        <pc:spChg chg="add del">
          <ac:chgData name="You, Feng" userId="S::fyou@calstatela.edu::876896d4-715d-4236-a9cf-ce2e09ee6ebf" providerId="AD" clId="Web-{B6EAB5ED-ECA6-43B2-A0B1-2EB97CD5580F}" dt="2020-04-21T05:34:59.756" v="47"/>
          <ac:spMkLst>
            <pc:docMk/>
            <pc:sldMk cId="127577709" sldId="295"/>
            <ac:spMk id="8" creationId="{AD21898E-86C0-4C8A-A76C-DF33E844C87A}"/>
          </ac:spMkLst>
        </pc:spChg>
        <pc:spChg chg="add del">
          <ac:chgData name="You, Feng" userId="S::fyou@calstatela.edu::876896d4-715d-4236-a9cf-ce2e09ee6ebf" providerId="AD" clId="Web-{B6EAB5ED-ECA6-43B2-A0B1-2EB97CD5580F}" dt="2020-04-21T05:34:26.241" v="42"/>
          <ac:spMkLst>
            <pc:docMk/>
            <pc:sldMk cId="127577709" sldId="295"/>
            <ac:spMk id="10" creationId="{FB5B0058-AF13-4859-B429-4EDDE2A26F7F}"/>
          </ac:spMkLst>
        </pc:spChg>
        <pc:spChg chg="add del">
          <ac:chgData name="You, Feng" userId="S::fyou@calstatela.edu::876896d4-715d-4236-a9cf-ce2e09ee6ebf" providerId="AD" clId="Web-{B6EAB5ED-ECA6-43B2-A0B1-2EB97CD5580F}" dt="2020-04-21T05:34:26.241" v="42"/>
          <ac:spMkLst>
            <pc:docMk/>
            <pc:sldMk cId="127577709" sldId="295"/>
            <ac:spMk id="12" creationId="{1A89CBBC-7743-43D9-A324-25CB472E9B2E}"/>
          </ac:spMkLst>
        </pc:spChg>
        <pc:spChg chg="add">
          <ac:chgData name="You, Feng" userId="S::fyou@calstatela.edu::876896d4-715d-4236-a9cf-ce2e09ee6ebf" providerId="AD" clId="Web-{B6EAB5ED-ECA6-43B2-A0B1-2EB97CD5580F}" dt="2020-04-21T05:34:59.756" v="47"/>
          <ac:spMkLst>
            <pc:docMk/>
            <pc:sldMk cId="127577709" sldId="295"/>
            <ac:spMk id="13" creationId="{2A8AA5BC-4F7A-4226-8F99-6D824B226A97}"/>
          </ac:spMkLst>
        </pc:spChg>
        <pc:spChg chg="add">
          <ac:chgData name="You, Feng" userId="S::fyou@calstatela.edu::876896d4-715d-4236-a9cf-ce2e09ee6ebf" providerId="AD" clId="Web-{B6EAB5ED-ECA6-43B2-A0B1-2EB97CD5580F}" dt="2020-04-21T05:34:59.756" v="47"/>
          <ac:spMkLst>
            <pc:docMk/>
            <pc:sldMk cId="127577709" sldId="295"/>
            <ac:spMk id="15" creationId="{3E5445C6-DD42-4979-86FF-03730E8C6DB0}"/>
          </ac:spMkLst>
        </pc:spChg>
        <pc:picChg chg="add del">
          <ac:chgData name="You, Feng" userId="S::fyou@calstatela.edu::876896d4-715d-4236-a9cf-ce2e09ee6ebf" providerId="AD" clId="Web-{B6EAB5ED-ECA6-43B2-A0B1-2EB97CD5580F}" dt="2020-04-21T05:34:26.241" v="42"/>
          <ac:picMkLst>
            <pc:docMk/>
            <pc:sldMk cId="127577709" sldId="295"/>
            <ac:picMk id="7" creationId="{78E3B878-C436-4510-B74D-F3A0F4F6E46D}"/>
          </ac:picMkLst>
        </pc:picChg>
        <pc:cxnChg chg="add">
          <ac:chgData name="You, Feng" userId="S::fyou@calstatela.edu::876896d4-715d-4236-a9cf-ce2e09ee6ebf" providerId="AD" clId="Web-{B6EAB5ED-ECA6-43B2-A0B1-2EB97CD5580F}" dt="2020-04-21T05:34:59.756" v="47"/>
          <ac:cxnSpMkLst>
            <pc:docMk/>
            <pc:sldMk cId="127577709" sldId="295"/>
            <ac:cxnSpMk id="17" creationId="{45000665-DFC7-417E-8FD7-516A0F15C975}"/>
          </ac:cxnSpMkLst>
        </pc:cxnChg>
      </pc:sldChg>
    </pc:docChg>
  </pc:docChgLst>
  <pc:docChgLst>
    <pc:chgData name="Aguilar, Marco A" userId="S::maguil53@calstatela.edu::7d88a497-c560-4e64-9773-44d8716f55aa" providerId="AD" clId="Web-{05C25FF2-4223-4B8E-8E82-F6437DD93006}"/>
    <pc:docChg chg="addSld modSld">
      <pc:chgData name="Aguilar, Marco A" userId="S::maguil53@calstatela.edu::7d88a497-c560-4e64-9773-44d8716f55aa" providerId="AD" clId="Web-{05C25FF2-4223-4B8E-8E82-F6437DD93006}" dt="2019-11-12T03:45:18.023" v="32" actId="1076"/>
      <pc:docMkLst>
        <pc:docMk/>
      </pc:docMkLst>
      <pc:sldChg chg="addSp delSp modSp new mod setBg">
        <pc:chgData name="Aguilar, Marco A" userId="S::maguil53@calstatela.edu::7d88a497-c560-4e64-9773-44d8716f55aa" providerId="AD" clId="Web-{05C25FF2-4223-4B8E-8E82-F6437DD93006}" dt="2019-11-12T03:45:18.023" v="32" actId="1076"/>
        <pc:sldMkLst>
          <pc:docMk/>
          <pc:sldMk cId="1753798199" sldId="268"/>
        </pc:sldMkLst>
        <pc:spChg chg="mod">
          <ac:chgData name="Aguilar, Marco A" userId="S::maguil53@calstatela.edu::7d88a497-c560-4e64-9773-44d8716f55aa" providerId="AD" clId="Web-{05C25FF2-4223-4B8E-8E82-F6437DD93006}" dt="2019-11-12T03:45:01.788" v="26"/>
          <ac:spMkLst>
            <pc:docMk/>
            <pc:sldMk cId="1753798199" sldId="268"/>
            <ac:spMk id="2" creationId="{8FF2B640-DB5C-4A4E-8ED2-877A0034A923}"/>
          </ac:spMkLst>
        </pc:spChg>
        <pc:spChg chg="del mod">
          <ac:chgData name="Aguilar, Marco A" userId="S::maguil53@calstatela.edu::7d88a497-c560-4e64-9773-44d8716f55aa" providerId="AD" clId="Web-{05C25FF2-4223-4B8E-8E82-F6437DD93006}" dt="2019-11-12T03:43:50.382" v="16"/>
          <ac:spMkLst>
            <pc:docMk/>
            <pc:sldMk cId="1753798199" sldId="268"/>
            <ac:spMk id="3" creationId="{27B28446-5363-4AAE-9E3C-F28FFA98123F}"/>
          </ac:spMkLst>
        </pc:spChg>
        <pc:spChg chg="add mod">
          <ac:chgData name="Aguilar, Marco A" userId="S::maguil53@calstatela.edu::7d88a497-c560-4e64-9773-44d8716f55aa" providerId="AD" clId="Web-{05C25FF2-4223-4B8E-8E82-F6437DD93006}" dt="2019-11-12T03:45:13.273" v="29" actId="14100"/>
          <ac:spMkLst>
            <pc:docMk/>
            <pc:sldMk cId="1753798199" sldId="268"/>
            <ac:spMk id="9" creationId="{092AB7A2-7094-4B0C-9D8A-E68AE39D3FE3}"/>
          </ac:spMkLst>
        </pc:spChg>
        <pc:spChg chg="add del">
          <ac:chgData name="Aguilar, Marco A" userId="S::maguil53@calstatela.edu::7d88a497-c560-4e64-9773-44d8716f55aa" providerId="AD" clId="Web-{05C25FF2-4223-4B8E-8E82-F6437DD93006}" dt="2019-11-12T03:45:01.788" v="26"/>
          <ac:spMkLst>
            <pc:docMk/>
            <pc:sldMk cId="1753798199" sldId="268"/>
            <ac:spMk id="10" creationId="{8D70C031-C0BA-49E6-9109-3ECD245B351E}"/>
          </ac:spMkLst>
        </pc:spChg>
        <pc:spChg chg="add del">
          <ac:chgData name="Aguilar, Marco A" userId="S::maguil53@calstatela.edu::7d88a497-c560-4e64-9773-44d8716f55aa" providerId="AD" clId="Web-{05C25FF2-4223-4B8E-8E82-F6437DD93006}" dt="2019-11-12T03:45:01.788" v="26"/>
          <ac:spMkLst>
            <pc:docMk/>
            <pc:sldMk cId="1753798199" sldId="268"/>
            <ac:spMk id="13" creationId="{99899462-FC16-43B0-966B-FCA263450716}"/>
          </ac:spMkLst>
        </pc:spChg>
        <pc:picChg chg="add del mod ord">
          <ac:chgData name="Aguilar, Marco A" userId="S::maguil53@calstatela.edu::7d88a497-c560-4e64-9773-44d8716f55aa" providerId="AD" clId="Web-{05C25FF2-4223-4B8E-8E82-F6437DD93006}" dt="2019-11-12T03:45:08.538" v="28"/>
          <ac:picMkLst>
            <pc:docMk/>
            <pc:sldMk cId="1753798199" sldId="268"/>
            <ac:picMk id="4" creationId="{954AB97C-9B5F-4718-A31E-F1DE5ABFB903}"/>
          </ac:picMkLst>
        </pc:picChg>
        <pc:picChg chg="add mod">
          <ac:chgData name="Aguilar, Marco A" userId="S::maguil53@calstatela.edu::7d88a497-c560-4e64-9773-44d8716f55aa" providerId="AD" clId="Web-{05C25FF2-4223-4B8E-8E82-F6437DD93006}" dt="2019-11-12T03:45:18.023" v="32" actId="1076"/>
          <ac:picMkLst>
            <pc:docMk/>
            <pc:sldMk cId="1753798199" sldId="268"/>
            <ac:picMk id="6" creationId="{95AE62EA-0628-4616-AFEC-9A96927DF2F3}"/>
          </ac:picMkLst>
        </pc:picChg>
        <pc:cxnChg chg="add del">
          <ac:chgData name="Aguilar, Marco A" userId="S::maguil53@calstatela.edu::7d88a497-c560-4e64-9773-44d8716f55aa" providerId="AD" clId="Web-{05C25FF2-4223-4B8E-8E82-F6437DD93006}" dt="2019-11-12T03:45:01.788" v="26"/>
          <ac:cxnSpMkLst>
            <pc:docMk/>
            <pc:sldMk cId="1753798199" sldId="268"/>
            <ac:cxnSpMk id="15" creationId="{AAFEA932-2DF1-410C-A00A-7A1E7DBF7511}"/>
          </ac:cxnSpMkLst>
        </pc:cxnChg>
      </pc:sldChg>
    </pc:docChg>
  </pc:docChgLst>
  <pc:docChgLst>
    <pc:chgData name="Cortes, Ana M" userId="S::acortes7@calstatela.edu::0ef25c30-9f29-404b-bf53-a589724ba552" providerId="AD" clId="Web-{5CC490DD-E913-466C-8529-1D53CBAB5C9D}"/>
    <pc:docChg chg="modSld">
      <pc:chgData name="Cortes, Ana M" userId="S::acortes7@calstatela.edu::0ef25c30-9f29-404b-bf53-a589724ba552" providerId="AD" clId="Web-{5CC490DD-E913-466C-8529-1D53CBAB5C9D}" dt="2020-04-27T18:31:33.161" v="4" actId="20577"/>
      <pc:docMkLst>
        <pc:docMk/>
      </pc:docMkLst>
      <pc:sldChg chg="modSp">
        <pc:chgData name="Cortes, Ana M" userId="S::acortes7@calstatela.edu::0ef25c30-9f29-404b-bf53-a589724ba552" providerId="AD" clId="Web-{5CC490DD-E913-466C-8529-1D53CBAB5C9D}" dt="2020-04-27T18:31:31.615" v="2" actId="20577"/>
        <pc:sldMkLst>
          <pc:docMk/>
          <pc:sldMk cId="3215048421" sldId="293"/>
        </pc:sldMkLst>
        <pc:spChg chg="mod">
          <ac:chgData name="Cortes, Ana M" userId="S::acortes7@calstatela.edu::0ef25c30-9f29-404b-bf53-a589724ba552" providerId="AD" clId="Web-{5CC490DD-E913-466C-8529-1D53CBAB5C9D}" dt="2020-04-27T18:31:31.615" v="2" actId="20577"/>
          <ac:spMkLst>
            <pc:docMk/>
            <pc:sldMk cId="3215048421" sldId="293"/>
            <ac:spMk id="7" creationId="{070A8032-D9FE-41E0-BDC1-3FF7620BA79E}"/>
          </ac:spMkLst>
        </pc:spChg>
      </pc:sldChg>
    </pc:docChg>
  </pc:docChgLst>
  <pc:docChgLst>
    <pc:chgData name="Yu, Ivan" userId="S::iyu@calstatela.edu::c2880bb9-1f86-4df8-a2ce-113fa2e86bb2" providerId="AD" clId="Web-{33A4C309-5A3C-46F5-A3EB-ACEABA5D6E2D}"/>
    <pc:docChg chg="delSld">
      <pc:chgData name="Yu, Ivan" userId="S::iyu@calstatela.edu::c2880bb9-1f86-4df8-a2ce-113fa2e86bb2" providerId="AD" clId="Web-{33A4C309-5A3C-46F5-A3EB-ACEABA5D6E2D}" dt="2019-12-06T18:35:03.530" v="0"/>
      <pc:docMkLst>
        <pc:docMk/>
      </pc:docMkLst>
      <pc:sldChg chg="del">
        <pc:chgData name="Yu, Ivan" userId="S::iyu@calstatela.edu::c2880bb9-1f86-4df8-a2ce-113fa2e86bb2" providerId="AD" clId="Web-{33A4C309-5A3C-46F5-A3EB-ACEABA5D6E2D}" dt="2019-12-06T18:35:03.530" v="0"/>
        <pc:sldMkLst>
          <pc:docMk/>
          <pc:sldMk cId="493622302" sldId="271"/>
        </pc:sldMkLst>
      </pc:sldChg>
    </pc:docChg>
  </pc:docChgLst>
  <pc:docChgLst>
    <pc:chgData name="Aguilar, Marco A" userId="S::maguil53@calstatela.edu::7d88a497-c560-4e64-9773-44d8716f55aa" providerId="AD" clId="Web-{75081E4D-26E6-4ACA-80A2-A0E88CBF6730}"/>
    <pc:docChg chg="addSld delSld modSld">
      <pc:chgData name="Aguilar, Marco A" userId="S::maguil53@calstatela.edu::7d88a497-c560-4e64-9773-44d8716f55aa" providerId="AD" clId="Web-{75081E4D-26E6-4ACA-80A2-A0E88CBF6730}" dt="2019-11-18T07:01:23.245" v="47" actId="1076"/>
      <pc:docMkLst>
        <pc:docMk/>
      </pc:docMkLst>
      <pc:sldChg chg="addSp delSp modSp add del mod setBg">
        <pc:chgData name="Aguilar, Marco A" userId="S::maguil53@calstatela.edu::7d88a497-c560-4e64-9773-44d8716f55aa" providerId="AD" clId="Web-{75081E4D-26E6-4ACA-80A2-A0E88CBF6730}" dt="2019-11-18T07:01:23.245" v="47" actId="1076"/>
        <pc:sldMkLst>
          <pc:docMk/>
          <pc:sldMk cId="993828483" sldId="273"/>
        </pc:sldMkLst>
        <pc:spChg chg="mod">
          <ac:chgData name="Aguilar, Marco A" userId="S::maguil53@calstatela.edu::7d88a497-c560-4e64-9773-44d8716f55aa" providerId="AD" clId="Web-{75081E4D-26E6-4ACA-80A2-A0E88CBF6730}" dt="2019-11-18T06:58:29.540" v="33"/>
          <ac:spMkLst>
            <pc:docMk/>
            <pc:sldMk cId="993828483" sldId="273"/>
            <ac:spMk id="2" creationId="{F2C407E1-6540-492F-B6FE-02505039E38B}"/>
          </ac:spMkLst>
        </pc:spChg>
        <pc:spChg chg="del mod">
          <ac:chgData name="Aguilar, Marco A" userId="S::maguil53@calstatela.edu::7d88a497-c560-4e64-9773-44d8716f55aa" providerId="AD" clId="Web-{75081E4D-26E6-4ACA-80A2-A0E88CBF6730}" dt="2019-11-18T06:45:39.051" v="5"/>
          <ac:spMkLst>
            <pc:docMk/>
            <pc:sldMk cId="993828483" sldId="273"/>
            <ac:spMk id="3" creationId="{BAEBE850-B5CF-4A93-97A8-0716BD89257B}"/>
          </ac:spMkLst>
        </pc:spChg>
        <pc:spChg chg="mod">
          <ac:chgData name="Aguilar, Marco A" userId="S::maguil53@calstatela.edu::7d88a497-c560-4e64-9773-44d8716f55aa" providerId="AD" clId="Web-{75081E4D-26E6-4ACA-80A2-A0E88CBF6730}" dt="2019-11-18T06:58:29.540" v="33"/>
          <ac:spMkLst>
            <pc:docMk/>
            <pc:sldMk cId="993828483" sldId="273"/>
            <ac:spMk id="5" creationId="{1DC72B9E-6C3B-44B9-8B3C-90DB21037422}"/>
          </ac:spMkLst>
        </pc:spChg>
        <pc:spChg chg="add del">
          <ac:chgData name="Aguilar, Marco A" userId="S::maguil53@calstatela.edu::7d88a497-c560-4e64-9773-44d8716f55aa" providerId="AD" clId="Web-{75081E4D-26E6-4ACA-80A2-A0E88CBF6730}" dt="2019-11-18T06:57:57.946" v="27"/>
          <ac:spMkLst>
            <pc:docMk/>
            <pc:sldMk cId="993828483" sldId="273"/>
            <ac:spMk id="7" creationId="{A3BAF07C-C39E-42EB-BB22-8D46691D9735}"/>
          </ac:spMkLst>
        </pc:spChg>
        <pc:spChg chg="add del">
          <ac:chgData name="Aguilar, Marco A" userId="S::maguil53@calstatela.edu::7d88a497-c560-4e64-9773-44d8716f55aa" providerId="AD" clId="Web-{75081E4D-26E6-4ACA-80A2-A0E88CBF6730}" dt="2019-11-18T06:58:02.931" v="31"/>
          <ac:spMkLst>
            <pc:docMk/>
            <pc:sldMk cId="993828483" sldId="273"/>
            <ac:spMk id="9" creationId="{823AC064-BC96-4F32-8AE1-B2FD38754823}"/>
          </ac:spMkLst>
        </pc:spChg>
        <pc:spChg chg="add del">
          <ac:chgData name="Aguilar, Marco A" userId="S::maguil53@calstatela.edu::7d88a497-c560-4e64-9773-44d8716f55aa" providerId="AD" clId="Web-{75081E4D-26E6-4ACA-80A2-A0E88CBF6730}" dt="2019-11-18T06:57:55.462" v="25"/>
          <ac:spMkLst>
            <pc:docMk/>
            <pc:sldMk cId="993828483" sldId="273"/>
            <ac:spMk id="10" creationId="{AB45A142-4255-493C-8284-5D566C121B10}"/>
          </ac:spMkLst>
        </pc:spChg>
        <pc:spChg chg="add del">
          <ac:chgData name="Aguilar, Marco A" userId="S::maguil53@calstatela.edu::7d88a497-c560-4e64-9773-44d8716f55aa" providerId="AD" clId="Web-{75081E4D-26E6-4ACA-80A2-A0E88CBF6730}" dt="2019-11-18T06:58:29.540" v="33"/>
          <ac:spMkLst>
            <pc:docMk/>
            <pc:sldMk cId="993828483" sldId="273"/>
            <ac:spMk id="13" creationId="{AB45A142-4255-493C-8284-5D566C121B10}"/>
          </ac:spMkLst>
        </pc:spChg>
        <pc:spChg chg="add del">
          <ac:chgData name="Aguilar, Marco A" userId="S::maguil53@calstatela.edu::7d88a497-c560-4e64-9773-44d8716f55aa" providerId="AD" clId="Web-{75081E4D-26E6-4ACA-80A2-A0E88CBF6730}" dt="2019-11-18T06:57:57.946" v="27"/>
          <ac:spMkLst>
            <pc:docMk/>
            <pc:sldMk cId="993828483" sldId="273"/>
            <ac:spMk id="33" creationId="{A7795DFA-888F-47E2-B44E-DE1D3B3E46A4}"/>
          </ac:spMkLst>
        </pc:spChg>
        <pc:grpChg chg="add del">
          <ac:chgData name="Aguilar, Marco A" userId="S::maguil53@calstatela.edu::7d88a497-c560-4e64-9773-44d8716f55aa" providerId="AD" clId="Web-{75081E4D-26E6-4ACA-80A2-A0E88CBF6730}" dt="2019-11-18T06:57:57.946" v="27"/>
          <ac:grpSpMkLst>
            <pc:docMk/>
            <pc:sldMk cId="993828483" sldId="273"/>
            <ac:grpSpMk id="8" creationId="{D8E9CF54-0466-4261-9E62-0249E60E1886}"/>
          </ac:grpSpMkLst>
        </pc:grpChg>
        <pc:picChg chg="add del mod">
          <ac:chgData name="Aguilar, Marco A" userId="S::maguil53@calstatela.edu::7d88a497-c560-4e64-9773-44d8716f55aa" providerId="AD" clId="Web-{75081E4D-26E6-4ACA-80A2-A0E88CBF6730}" dt="2019-11-18T06:58:55.009" v="41"/>
          <ac:picMkLst>
            <pc:docMk/>
            <pc:sldMk cId="993828483" sldId="273"/>
            <ac:picMk id="4" creationId="{B25E1FD6-A2CD-41BE-90BB-F2A1502C4423}"/>
          </ac:picMkLst>
        </pc:picChg>
        <pc:picChg chg="add mod">
          <ac:chgData name="Aguilar, Marco A" userId="S::maguil53@calstatela.edu::7d88a497-c560-4e64-9773-44d8716f55aa" providerId="AD" clId="Web-{75081E4D-26E6-4ACA-80A2-A0E88CBF6730}" dt="2019-11-18T07:01:23.245" v="47" actId="1076"/>
          <ac:picMkLst>
            <pc:docMk/>
            <pc:sldMk cId="993828483" sldId="273"/>
            <ac:picMk id="32" creationId="{B0BC9F48-36CD-4508-A4D8-A35A0DAD01A3}"/>
          </ac:picMkLst>
        </pc:picChg>
        <pc:cxnChg chg="add del">
          <ac:chgData name="Aguilar, Marco A" userId="S::maguil53@calstatela.edu::7d88a497-c560-4e64-9773-44d8716f55aa" providerId="AD" clId="Web-{75081E4D-26E6-4ACA-80A2-A0E88CBF6730}" dt="2019-11-18T06:58:02.931" v="31"/>
          <ac:cxnSpMkLst>
            <pc:docMk/>
            <pc:sldMk cId="993828483" sldId="273"/>
            <ac:cxnSpMk id="11" creationId="{7E7C77BC-7138-40B1-A15B-20F57A494629}"/>
          </ac:cxnSpMkLst>
        </pc:cxnChg>
        <pc:cxnChg chg="add del">
          <ac:chgData name="Aguilar, Marco A" userId="S::maguil53@calstatela.edu::7d88a497-c560-4e64-9773-44d8716f55aa" providerId="AD" clId="Web-{75081E4D-26E6-4ACA-80A2-A0E88CBF6730}" dt="2019-11-18T06:57:55.462" v="25"/>
          <ac:cxnSpMkLst>
            <pc:docMk/>
            <pc:sldMk cId="993828483" sldId="273"/>
            <ac:cxnSpMk id="12" creationId="{38FB9660-F42F-4313-BBC4-47C007FE484C}"/>
          </ac:cxnSpMkLst>
        </pc:cxnChg>
        <pc:cxnChg chg="add del">
          <ac:chgData name="Aguilar, Marco A" userId="S::maguil53@calstatela.edu::7d88a497-c560-4e64-9773-44d8716f55aa" providerId="AD" clId="Web-{75081E4D-26E6-4ACA-80A2-A0E88CBF6730}" dt="2019-11-18T06:58:29.540" v="33"/>
          <ac:cxnSpMkLst>
            <pc:docMk/>
            <pc:sldMk cId="993828483" sldId="273"/>
            <ac:cxnSpMk id="14" creationId="{38FB9660-F42F-4313-BBC4-47C007FE484C}"/>
          </ac:cxnSpMkLst>
        </pc:cxnChg>
      </pc:sldChg>
      <pc:sldChg chg="del">
        <pc:chgData name="Aguilar, Marco A" userId="S::maguil53@calstatela.edu::7d88a497-c560-4e64-9773-44d8716f55aa" providerId="AD" clId="Web-{75081E4D-26E6-4ACA-80A2-A0E88CBF6730}" dt="2019-11-18T06:56:38.743" v="21"/>
        <pc:sldMkLst>
          <pc:docMk/>
          <pc:sldMk cId="2710813476" sldId="274"/>
        </pc:sldMkLst>
      </pc:sldChg>
      <pc:sldChg chg="addSp delSp modSp new mod setBg">
        <pc:chgData name="Aguilar, Marco A" userId="S::maguil53@calstatela.edu::7d88a497-c560-4e64-9773-44d8716f55aa" providerId="AD" clId="Web-{75081E4D-26E6-4ACA-80A2-A0E88CBF6730}" dt="2019-11-18T06:56:45.430" v="22"/>
        <pc:sldMkLst>
          <pc:docMk/>
          <pc:sldMk cId="2745610267" sldId="278"/>
        </pc:sldMkLst>
        <pc:spChg chg="mod">
          <ac:chgData name="Aguilar, Marco A" userId="S::maguil53@calstatela.edu::7d88a497-c560-4e64-9773-44d8716f55aa" providerId="AD" clId="Web-{75081E4D-26E6-4ACA-80A2-A0E88CBF6730}" dt="2019-11-18T06:56:09.414" v="16"/>
          <ac:spMkLst>
            <pc:docMk/>
            <pc:sldMk cId="2745610267" sldId="278"/>
            <ac:spMk id="2" creationId="{694565DA-7AE4-40E6-9900-CA2E71475C0C}"/>
          </ac:spMkLst>
        </pc:spChg>
        <pc:spChg chg="del">
          <ac:chgData name="Aguilar, Marco A" userId="S::maguil53@calstatela.edu::7d88a497-c560-4e64-9773-44d8716f55aa" providerId="AD" clId="Web-{75081E4D-26E6-4ACA-80A2-A0E88CBF6730}" dt="2019-11-18T06:55:53.086" v="14"/>
          <ac:spMkLst>
            <pc:docMk/>
            <pc:sldMk cId="2745610267" sldId="278"/>
            <ac:spMk id="3" creationId="{0169B268-E502-4924-A58D-2304CC4D64FA}"/>
          </ac:spMkLst>
        </pc:spChg>
        <pc:spChg chg="add">
          <ac:chgData name="Aguilar, Marco A" userId="S::maguil53@calstatela.edu::7d88a497-c560-4e64-9773-44d8716f55aa" providerId="AD" clId="Web-{75081E4D-26E6-4ACA-80A2-A0E88CBF6730}" dt="2019-11-18T06:56:45.430" v="22"/>
          <ac:spMkLst>
            <pc:docMk/>
            <pc:sldMk cId="2745610267" sldId="278"/>
            <ac:spMk id="6" creationId="{8D444F1F-DA1A-4686-909F-09492BC63D34}"/>
          </ac:spMkLst>
        </pc:spChg>
        <pc:spChg chg="add">
          <ac:chgData name="Aguilar, Marco A" userId="S::maguil53@calstatela.edu::7d88a497-c560-4e64-9773-44d8716f55aa" providerId="AD" clId="Web-{75081E4D-26E6-4ACA-80A2-A0E88CBF6730}" dt="2019-11-18T06:56:09.414" v="16"/>
          <ac:spMkLst>
            <pc:docMk/>
            <pc:sldMk cId="2745610267" sldId="278"/>
            <ac:spMk id="9" creationId="{6753252F-4873-4F63-801D-CC719279A7D5}"/>
          </ac:spMkLst>
        </pc:spChg>
        <pc:spChg chg="add">
          <ac:chgData name="Aguilar, Marco A" userId="S::maguil53@calstatela.edu::7d88a497-c560-4e64-9773-44d8716f55aa" providerId="AD" clId="Web-{75081E4D-26E6-4ACA-80A2-A0E88CBF6730}" dt="2019-11-18T06:56:09.414" v="16"/>
          <ac:spMkLst>
            <pc:docMk/>
            <pc:sldMk cId="2745610267" sldId="278"/>
            <ac:spMk id="11" creationId="{047C8CCB-F95D-4249-92DD-651249D3535A}"/>
          </ac:spMkLst>
        </pc:spChg>
        <pc:picChg chg="add mod">
          <ac:chgData name="Aguilar, Marco A" userId="S::maguil53@calstatela.edu::7d88a497-c560-4e64-9773-44d8716f55aa" providerId="AD" clId="Web-{75081E4D-26E6-4ACA-80A2-A0E88CBF6730}" dt="2019-11-18T06:56:29.571" v="20" actId="14100"/>
          <ac:picMkLst>
            <pc:docMk/>
            <pc:sldMk cId="2745610267" sldId="278"/>
            <ac:picMk id="4" creationId="{2E44BA33-211B-47C4-94D9-5538C924FCD2}"/>
          </ac:picMkLst>
        </pc:picChg>
      </pc:sldChg>
    </pc:docChg>
  </pc:docChgLst>
  <pc:docChgLst>
    <pc:chgData name="Cortes, Ana M" userId="S::acortes7@calstatela.edu::0ef25c30-9f29-404b-bf53-a589724ba552" providerId="AD" clId="Web-{933DFEA4-A849-4AF5-8260-C1536576841F}"/>
    <pc:docChg chg="modSld sldOrd">
      <pc:chgData name="Cortes, Ana M" userId="S::acortes7@calstatela.edu::0ef25c30-9f29-404b-bf53-a589724ba552" providerId="AD" clId="Web-{933DFEA4-A849-4AF5-8260-C1536576841F}" dt="2019-11-21T18:13:25.372" v="123" actId="1076"/>
      <pc:docMkLst>
        <pc:docMk/>
      </pc:docMkLst>
      <pc:sldChg chg="modSp">
        <pc:chgData name="Cortes, Ana M" userId="S::acortes7@calstatela.edu::0ef25c30-9f29-404b-bf53-a589724ba552" providerId="AD" clId="Web-{933DFEA4-A849-4AF5-8260-C1536576841F}" dt="2019-11-21T17:53:04.557" v="36" actId="1076"/>
        <pc:sldMkLst>
          <pc:docMk/>
          <pc:sldMk cId="109857222" sldId="256"/>
        </pc:sldMkLst>
        <pc:spChg chg="mod">
          <ac:chgData name="Cortes, Ana M" userId="S::acortes7@calstatela.edu::0ef25c30-9f29-404b-bf53-a589724ba552" providerId="AD" clId="Web-{933DFEA4-A849-4AF5-8260-C1536576841F}" dt="2019-11-21T17:53:04.557" v="36" actId="1076"/>
          <ac:spMkLst>
            <pc:docMk/>
            <pc:sldMk cId="109857222" sldId="256"/>
            <ac:spMk id="2" creationId="{00000000-0000-0000-0000-000000000000}"/>
          </ac:spMkLst>
        </pc:spChg>
        <pc:spChg chg="mod">
          <ac:chgData name="Cortes, Ana M" userId="S::acortes7@calstatela.edu::0ef25c30-9f29-404b-bf53-a589724ba552" providerId="AD" clId="Web-{933DFEA4-A849-4AF5-8260-C1536576841F}" dt="2019-11-21T17:52:57.885" v="35" actId="1076"/>
          <ac:spMkLst>
            <pc:docMk/>
            <pc:sldMk cId="109857222" sldId="256"/>
            <ac:spMk id="3" creationId="{00000000-0000-0000-0000-000000000000}"/>
          </ac:spMkLst>
        </pc:spChg>
      </pc:sldChg>
      <pc:sldChg chg="addSp delSp modSp">
        <pc:chgData name="Cortes, Ana M" userId="S::acortes7@calstatela.edu::0ef25c30-9f29-404b-bf53-a589724ba552" providerId="AD" clId="Web-{933DFEA4-A849-4AF5-8260-C1536576841F}" dt="2019-11-21T18:06:23.357" v="109"/>
        <pc:sldMkLst>
          <pc:docMk/>
          <pc:sldMk cId="2154473376" sldId="259"/>
        </pc:sldMkLst>
        <pc:spChg chg="mod">
          <ac:chgData name="Cortes, Ana M" userId="S::acortes7@calstatela.edu::0ef25c30-9f29-404b-bf53-a589724ba552" providerId="AD" clId="Web-{933DFEA4-A849-4AF5-8260-C1536576841F}" dt="2019-11-21T18:06:23.357" v="109"/>
          <ac:spMkLst>
            <pc:docMk/>
            <pc:sldMk cId="2154473376" sldId="259"/>
            <ac:spMk id="2" creationId="{F6D74C5B-3DA0-47E2-969B-DE7EA31641BA}"/>
          </ac:spMkLst>
        </pc:spChg>
        <pc:spChg chg="mod">
          <ac:chgData name="Cortes, Ana M" userId="S::acortes7@calstatela.edu::0ef25c30-9f29-404b-bf53-a589724ba552" providerId="AD" clId="Web-{933DFEA4-A849-4AF5-8260-C1536576841F}" dt="2019-11-21T18:06:23.357" v="109"/>
          <ac:spMkLst>
            <pc:docMk/>
            <pc:sldMk cId="2154473376" sldId="259"/>
            <ac:spMk id="3" creationId="{75AAF73B-19AF-4261-8A6F-43E66E81D432}"/>
          </ac:spMkLst>
        </pc:spChg>
        <pc:spChg chg="mod ord">
          <ac:chgData name="Cortes, Ana M" userId="S::acortes7@calstatela.edu::0ef25c30-9f29-404b-bf53-a589724ba552" providerId="AD" clId="Web-{933DFEA4-A849-4AF5-8260-C1536576841F}" dt="2019-11-21T18:06:23.357" v="109"/>
          <ac:spMkLst>
            <pc:docMk/>
            <pc:sldMk cId="2154473376" sldId="259"/>
            <ac:spMk id="7" creationId="{B21B0DF4-E524-408B-A1DC-80673F85D784}"/>
          </ac:spMkLst>
        </pc:spChg>
        <pc:spChg chg="del">
          <ac:chgData name="Cortes, Ana M" userId="S::acortes7@calstatela.edu::0ef25c30-9f29-404b-bf53-a589724ba552" providerId="AD" clId="Web-{933DFEA4-A849-4AF5-8260-C1536576841F}" dt="2019-11-21T18:06:23.357" v="109"/>
          <ac:spMkLst>
            <pc:docMk/>
            <pc:sldMk cId="2154473376" sldId="259"/>
            <ac:spMk id="15" creationId="{CF62D2A7-8207-488C-9F46-316BA81A16C8}"/>
          </ac:spMkLst>
        </pc:spChg>
        <pc:spChg chg="add">
          <ac:chgData name="Cortes, Ana M" userId="S::acortes7@calstatela.edu::0ef25c30-9f29-404b-bf53-a589724ba552" providerId="AD" clId="Web-{933DFEA4-A849-4AF5-8260-C1536576841F}" dt="2019-11-21T18:06:23.357" v="109"/>
          <ac:spMkLst>
            <pc:docMk/>
            <pc:sldMk cId="2154473376" sldId="259"/>
            <ac:spMk id="20" creationId="{CF62D2A7-8207-488C-9F46-316BA81A16C8}"/>
          </ac:spMkLst>
        </pc:spChg>
        <pc:picChg chg="del">
          <ac:chgData name="Cortes, Ana M" userId="S::acortes7@calstatela.edu::0ef25c30-9f29-404b-bf53-a589724ba552" providerId="AD" clId="Web-{933DFEA4-A849-4AF5-8260-C1536576841F}" dt="2019-11-21T18:06:03.043" v="105"/>
          <ac:picMkLst>
            <pc:docMk/>
            <pc:sldMk cId="2154473376" sldId="259"/>
            <ac:picMk id="4" creationId="{1806A9F2-8E94-4FC9-B3B7-4ECD67FFE36A}"/>
          </ac:picMkLst>
        </pc:picChg>
        <pc:picChg chg="add mod">
          <ac:chgData name="Cortes, Ana M" userId="S::acortes7@calstatela.edu::0ef25c30-9f29-404b-bf53-a589724ba552" providerId="AD" clId="Web-{933DFEA4-A849-4AF5-8260-C1536576841F}" dt="2019-11-21T18:06:23.357" v="109"/>
          <ac:picMkLst>
            <pc:docMk/>
            <pc:sldMk cId="2154473376" sldId="259"/>
            <ac:picMk id="5" creationId="{586D1699-6350-426F-A312-9620B4BBB221}"/>
          </ac:picMkLst>
        </pc:picChg>
      </pc:sldChg>
      <pc:sldChg chg="modSp">
        <pc:chgData name="Cortes, Ana M" userId="S::acortes7@calstatela.edu::0ef25c30-9f29-404b-bf53-a589724ba552" providerId="AD" clId="Web-{933DFEA4-A849-4AF5-8260-C1536576841F}" dt="2019-11-21T17:54:32.776" v="45" actId="20577"/>
        <pc:sldMkLst>
          <pc:docMk/>
          <pc:sldMk cId="2901476259" sldId="260"/>
        </pc:sldMkLst>
        <pc:spChg chg="mod">
          <ac:chgData name="Cortes, Ana M" userId="S::acortes7@calstatela.edu::0ef25c30-9f29-404b-bf53-a589724ba552" providerId="AD" clId="Web-{933DFEA4-A849-4AF5-8260-C1536576841F}" dt="2019-11-21T17:54:32.776" v="45" actId="20577"/>
          <ac:spMkLst>
            <pc:docMk/>
            <pc:sldMk cId="2901476259" sldId="260"/>
            <ac:spMk id="14" creationId="{F95A9BAA-04F1-4B9F-91AB-C53D8AC53BDF}"/>
          </ac:spMkLst>
        </pc:spChg>
      </pc:sldChg>
      <pc:sldChg chg="modSp">
        <pc:chgData name="Cortes, Ana M" userId="S::acortes7@calstatela.edu::0ef25c30-9f29-404b-bf53-a589724ba552" providerId="AD" clId="Web-{933DFEA4-A849-4AF5-8260-C1536576841F}" dt="2019-11-21T17:55:31.901" v="54" actId="20577"/>
        <pc:sldMkLst>
          <pc:docMk/>
          <pc:sldMk cId="101116952" sldId="264"/>
        </pc:sldMkLst>
        <pc:spChg chg="mod">
          <ac:chgData name="Cortes, Ana M" userId="S::acortes7@calstatela.edu::0ef25c30-9f29-404b-bf53-a589724ba552" providerId="AD" clId="Web-{933DFEA4-A849-4AF5-8260-C1536576841F}" dt="2019-11-21T17:55:02.619" v="49" actId="1076"/>
          <ac:spMkLst>
            <pc:docMk/>
            <pc:sldMk cId="101116952" sldId="264"/>
            <ac:spMk id="5" creationId="{D9479EB1-2853-4D0B-8174-1DC788C76319}"/>
          </ac:spMkLst>
        </pc:spChg>
        <pc:spChg chg="mod">
          <ac:chgData name="Cortes, Ana M" userId="S::acortes7@calstatela.edu::0ef25c30-9f29-404b-bf53-a589724ba552" providerId="AD" clId="Web-{933DFEA4-A849-4AF5-8260-C1536576841F}" dt="2019-11-21T17:55:31.901" v="54" actId="20577"/>
          <ac:spMkLst>
            <pc:docMk/>
            <pc:sldMk cId="101116952" sldId="264"/>
            <ac:spMk id="38" creationId="{A01EAD57-709A-47A6-98C7-BCE8015EEFA5}"/>
          </ac:spMkLst>
        </pc:spChg>
      </pc:sldChg>
      <pc:sldChg chg="modSp">
        <pc:chgData name="Cortes, Ana M" userId="S::acortes7@calstatela.edu::0ef25c30-9f29-404b-bf53-a589724ba552" providerId="AD" clId="Web-{933DFEA4-A849-4AF5-8260-C1536576841F}" dt="2019-11-21T17:58:01.979" v="100" actId="20577"/>
        <pc:sldMkLst>
          <pc:docMk/>
          <pc:sldMk cId="2146618926" sldId="266"/>
        </pc:sldMkLst>
        <pc:spChg chg="mod">
          <ac:chgData name="Cortes, Ana M" userId="S::acortes7@calstatela.edu::0ef25c30-9f29-404b-bf53-a589724ba552" providerId="AD" clId="Web-{933DFEA4-A849-4AF5-8260-C1536576841F}" dt="2019-11-21T17:58:01.979" v="100" actId="20577"/>
          <ac:spMkLst>
            <pc:docMk/>
            <pc:sldMk cId="2146618926" sldId="266"/>
            <ac:spMk id="14" creationId="{2C2E3E26-F81A-4B06-A720-A5552A95E9B4}"/>
          </ac:spMkLst>
        </pc:spChg>
      </pc:sldChg>
      <pc:sldChg chg="ord">
        <pc:chgData name="Cortes, Ana M" userId="S::acortes7@calstatela.edu::0ef25c30-9f29-404b-bf53-a589724ba552" providerId="AD" clId="Web-{933DFEA4-A849-4AF5-8260-C1536576841F}" dt="2019-11-21T17:59:50.011" v="103"/>
        <pc:sldMkLst>
          <pc:docMk/>
          <pc:sldMk cId="1753798199" sldId="268"/>
        </pc:sldMkLst>
      </pc:sldChg>
      <pc:sldChg chg="modSp">
        <pc:chgData name="Cortes, Ana M" userId="S::acortes7@calstatela.edu::0ef25c30-9f29-404b-bf53-a589724ba552" providerId="AD" clId="Web-{933DFEA4-A849-4AF5-8260-C1536576841F}" dt="2019-11-21T18:13:08.122" v="118" actId="20577"/>
        <pc:sldMkLst>
          <pc:docMk/>
          <pc:sldMk cId="788380423" sldId="270"/>
        </pc:sldMkLst>
        <pc:spChg chg="mod">
          <ac:chgData name="Cortes, Ana M" userId="S::acortes7@calstatela.edu::0ef25c30-9f29-404b-bf53-a589724ba552" providerId="AD" clId="Web-{933DFEA4-A849-4AF5-8260-C1536576841F}" dt="2019-11-21T18:13:08.122" v="118" actId="20577"/>
          <ac:spMkLst>
            <pc:docMk/>
            <pc:sldMk cId="788380423" sldId="270"/>
            <ac:spMk id="2" creationId="{0275752F-7AA6-4A68-89DE-2AEEAF4BCE05}"/>
          </ac:spMkLst>
        </pc:spChg>
        <pc:spChg chg="mod">
          <ac:chgData name="Cortes, Ana M" userId="S::acortes7@calstatela.edu::0ef25c30-9f29-404b-bf53-a589724ba552" providerId="AD" clId="Web-{933DFEA4-A849-4AF5-8260-C1536576841F}" dt="2019-11-21T18:12:52.200" v="115" actId="1076"/>
          <ac:spMkLst>
            <pc:docMk/>
            <pc:sldMk cId="788380423" sldId="270"/>
            <ac:spMk id="3" creationId="{FB3B7D57-976E-47B8-A283-83143542D35D}"/>
          </ac:spMkLst>
        </pc:spChg>
        <pc:spChg chg="mod">
          <ac:chgData name="Cortes, Ana M" userId="S::acortes7@calstatela.edu::0ef25c30-9f29-404b-bf53-a589724ba552" providerId="AD" clId="Web-{933DFEA4-A849-4AF5-8260-C1536576841F}" dt="2019-11-21T18:12:26.700" v="111" actId="14100"/>
          <ac:spMkLst>
            <pc:docMk/>
            <pc:sldMk cId="788380423" sldId="270"/>
            <ac:spMk id="7" creationId="{C91B71B9-D3D6-4E48-8BEC-BFE79D117A0E}"/>
          </ac:spMkLst>
        </pc:spChg>
      </pc:sldChg>
      <pc:sldChg chg="modSp">
        <pc:chgData name="Cortes, Ana M" userId="S::acortes7@calstatela.edu::0ef25c30-9f29-404b-bf53-a589724ba552" providerId="AD" clId="Web-{933DFEA4-A849-4AF5-8260-C1536576841F}" dt="2019-11-21T18:13:25.372" v="123" actId="1076"/>
        <pc:sldMkLst>
          <pc:docMk/>
          <pc:sldMk cId="493622302" sldId="271"/>
        </pc:sldMkLst>
        <pc:spChg chg="mod">
          <ac:chgData name="Cortes, Ana M" userId="S::acortes7@calstatela.edu::0ef25c30-9f29-404b-bf53-a589724ba552" providerId="AD" clId="Web-{933DFEA4-A849-4AF5-8260-C1536576841F}" dt="2019-11-21T18:13:25.372" v="123" actId="1076"/>
          <ac:spMkLst>
            <pc:docMk/>
            <pc:sldMk cId="493622302" sldId="271"/>
            <ac:spMk id="3" creationId="{F5ED45C2-89EB-41E1-8FBE-74FBD2BE70B7}"/>
          </ac:spMkLst>
        </pc:spChg>
      </pc:sldChg>
      <pc:sldChg chg="ord">
        <pc:chgData name="Cortes, Ana M" userId="S::acortes7@calstatela.edu::0ef25c30-9f29-404b-bf53-a589724ba552" providerId="AD" clId="Web-{933DFEA4-A849-4AF5-8260-C1536576841F}" dt="2019-11-21T18:00:03.495" v="104"/>
        <pc:sldMkLst>
          <pc:docMk/>
          <pc:sldMk cId="4090784394" sldId="277"/>
        </pc:sldMkLst>
      </pc:sldChg>
      <pc:sldChg chg="modSp">
        <pc:chgData name="Cortes, Ana M" userId="S::acortes7@calstatela.edu::0ef25c30-9f29-404b-bf53-a589724ba552" providerId="AD" clId="Web-{933DFEA4-A849-4AF5-8260-C1536576841F}" dt="2019-11-21T17:56:50.167" v="80" actId="14100"/>
        <pc:sldMkLst>
          <pc:docMk/>
          <pc:sldMk cId="731599044" sldId="280"/>
        </pc:sldMkLst>
        <pc:spChg chg="mod">
          <ac:chgData name="Cortes, Ana M" userId="S::acortes7@calstatela.edu::0ef25c30-9f29-404b-bf53-a589724ba552" providerId="AD" clId="Web-{933DFEA4-A849-4AF5-8260-C1536576841F}" dt="2019-11-21T17:56:50.167" v="80" actId="14100"/>
          <ac:spMkLst>
            <pc:docMk/>
            <pc:sldMk cId="731599044" sldId="280"/>
            <ac:spMk id="4" creationId="{E2345DBB-EE4F-4AC9-8E64-CC649D223701}"/>
          </ac:spMkLst>
        </pc:spChg>
      </pc:sldChg>
      <pc:sldChg chg="modSp">
        <pc:chgData name="Cortes, Ana M" userId="S::acortes7@calstatela.edu::0ef25c30-9f29-404b-bf53-a589724ba552" providerId="AD" clId="Web-{933DFEA4-A849-4AF5-8260-C1536576841F}" dt="2019-11-21T17:57:35.917" v="88" actId="14100"/>
        <pc:sldMkLst>
          <pc:docMk/>
          <pc:sldMk cId="54308201" sldId="281"/>
        </pc:sldMkLst>
        <pc:spChg chg="mod">
          <ac:chgData name="Cortes, Ana M" userId="S::acortes7@calstatela.edu::0ef25c30-9f29-404b-bf53-a589724ba552" providerId="AD" clId="Web-{933DFEA4-A849-4AF5-8260-C1536576841F}" dt="2019-11-21T17:57:35.917" v="88" actId="14100"/>
          <ac:spMkLst>
            <pc:docMk/>
            <pc:sldMk cId="54308201" sldId="281"/>
            <ac:spMk id="4" creationId="{E2345DBB-EE4F-4AC9-8E64-CC649D223701}"/>
          </ac:spMkLst>
        </pc:spChg>
      </pc:sldChg>
      <pc:sldChg chg="ord">
        <pc:chgData name="Cortes, Ana M" userId="S::acortes7@calstatela.edu::0ef25c30-9f29-404b-bf53-a589724ba552" providerId="AD" clId="Web-{933DFEA4-A849-4AF5-8260-C1536576841F}" dt="2019-11-21T17:59:32.323" v="102"/>
        <pc:sldMkLst>
          <pc:docMk/>
          <pc:sldMk cId="4117495027" sldId="287"/>
        </pc:sldMkLst>
      </pc:sldChg>
    </pc:docChg>
  </pc:docChgLst>
  <pc:docChgLst>
    <pc:chgData name="Cortes, Ana M" userId="S::acortes7@calstatela.edu::0ef25c30-9f29-404b-bf53-a589724ba552" providerId="AD" clId="Web-{9B877C56-199C-41B4-8E8B-97085524E157}"/>
    <pc:docChg chg="modSld">
      <pc:chgData name="Cortes, Ana M" userId="S::acortes7@calstatela.edu::0ef25c30-9f29-404b-bf53-a589724ba552" providerId="AD" clId="Web-{9B877C56-199C-41B4-8E8B-97085524E157}" dt="2020-04-27T23:58:31.561" v="59"/>
      <pc:docMkLst>
        <pc:docMk/>
      </pc:docMkLst>
      <pc:sldChg chg="modNotes">
        <pc:chgData name="Cortes, Ana M" userId="S::acortes7@calstatela.edu::0ef25c30-9f29-404b-bf53-a589724ba552" providerId="AD" clId="Web-{9B877C56-199C-41B4-8E8B-97085524E157}" dt="2020-04-27T23:56:53.140" v="53"/>
        <pc:sldMkLst>
          <pc:docMk/>
          <pc:sldMk cId="2901476259" sldId="260"/>
        </pc:sldMkLst>
      </pc:sldChg>
      <pc:sldChg chg="modNotes">
        <pc:chgData name="Cortes, Ana M" userId="S::acortes7@calstatela.edu::0ef25c30-9f29-404b-bf53-a589724ba552" providerId="AD" clId="Web-{9B877C56-199C-41B4-8E8B-97085524E157}" dt="2020-04-27T23:57:13.390" v="54"/>
        <pc:sldMkLst>
          <pc:docMk/>
          <pc:sldMk cId="101116952" sldId="264"/>
        </pc:sldMkLst>
      </pc:sldChg>
      <pc:sldChg chg="modNotes">
        <pc:chgData name="Cortes, Ana M" userId="S::acortes7@calstatela.edu::0ef25c30-9f29-404b-bf53-a589724ba552" providerId="AD" clId="Web-{9B877C56-199C-41B4-8E8B-97085524E157}" dt="2020-04-27T23:58:31.561" v="59"/>
        <pc:sldMkLst>
          <pc:docMk/>
          <pc:sldMk cId="3215048421" sldId="293"/>
        </pc:sldMkLst>
      </pc:sldChg>
      <pc:sldChg chg="modNotes">
        <pc:chgData name="Cortes, Ana M" userId="S::acortes7@calstatela.edu::0ef25c30-9f29-404b-bf53-a589724ba552" providerId="AD" clId="Web-{9B877C56-199C-41B4-8E8B-97085524E157}" dt="2020-04-27T22:50:40.691" v="51"/>
        <pc:sldMkLst>
          <pc:docMk/>
          <pc:sldMk cId="4078937985" sldId="310"/>
        </pc:sldMkLst>
      </pc:sldChg>
    </pc:docChg>
  </pc:docChgLst>
  <pc:docChgLst>
    <pc:chgData name="Cortes, Ana M" userId="S::acortes7@calstatela.edu::0ef25c30-9f29-404b-bf53-a589724ba552" providerId="AD" clId="Web-{94C55C21-72D3-480C-9816-1063B40099C5}"/>
    <pc:docChg chg="modSld">
      <pc:chgData name="Cortes, Ana M" userId="S::acortes7@calstatela.edu::0ef25c30-9f29-404b-bf53-a589724ba552" providerId="AD" clId="Web-{94C55C21-72D3-480C-9816-1063B40099C5}" dt="2020-04-21T16:12:48.925" v="2"/>
      <pc:docMkLst>
        <pc:docMk/>
      </pc:docMkLst>
      <pc:sldChg chg="addSp delSp modSp">
        <pc:chgData name="Cortes, Ana M" userId="S::acortes7@calstatela.edu::0ef25c30-9f29-404b-bf53-a589724ba552" providerId="AD" clId="Web-{94C55C21-72D3-480C-9816-1063B40099C5}" dt="2020-04-21T16:12:48.925" v="2"/>
        <pc:sldMkLst>
          <pc:docMk/>
          <pc:sldMk cId="101116952" sldId="264"/>
        </pc:sldMkLst>
        <pc:spChg chg="mod">
          <ac:chgData name="Cortes, Ana M" userId="S::acortes7@calstatela.edu::0ef25c30-9f29-404b-bf53-a589724ba552" providerId="AD" clId="Web-{94C55C21-72D3-480C-9816-1063B40099C5}" dt="2020-04-21T16:12:48.925" v="2"/>
          <ac:spMkLst>
            <pc:docMk/>
            <pc:sldMk cId="101116952" sldId="264"/>
            <ac:spMk id="2" creationId="{5266A64F-7F68-4AFF-918F-260D631D3A20}"/>
          </ac:spMkLst>
        </pc:spChg>
        <pc:spChg chg="mod">
          <ac:chgData name="Cortes, Ana M" userId="S::acortes7@calstatela.edu::0ef25c30-9f29-404b-bf53-a589724ba552" providerId="AD" clId="Web-{94C55C21-72D3-480C-9816-1063B40099C5}" dt="2020-04-21T16:12:48.925" v="2"/>
          <ac:spMkLst>
            <pc:docMk/>
            <pc:sldMk cId="101116952" sldId="264"/>
            <ac:spMk id="5" creationId="{D9479EB1-2853-4D0B-8174-1DC788C76319}"/>
          </ac:spMkLst>
        </pc:spChg>
        <pc:spChg chg="del">
          <ac:chgData name="Cortes, Ana M" userId="S::acortes7@calstatela.edu::0ef25c30-9f29-404b-bf53-a589724ba552" providerId="AD" clId="Web-{94C55C21-72D3-480C-9816-1063B40099C5}" dt="2020-04-21T16:10:34.286" v="0"/>
          <ac:spMkLst>
            <pc:docMk/>
            <pc:sldMk cId="101116952" sldId="264"/>
            <ac:spMk id="10" creationId="{28F71E6F-C837-492E-B51B-969FB2C13DE3}"/>
          </ac:spMkLst>
        </pc:spChg>
        <pc:spChg chg="del">
          <ac:chgData name="Cortes, Ana M" userId="S::acortes7@calstatela.edu::0ef25c30-9f29-404b-bf53-a589724ba552" providerId="AD" clId="Web-{94C55C21-72D3-480C-9816-1063B40099C5}" dt="2020-04-21T16:12:48.925" v="2"/>
          <ac:spMkLst>
            <pc:docMk/>
            <pc:sldMk cId="101116952" sldId="264"/>
            <ac:spMk id="34" creationId="{003713C1-2FB2-413B-BF91-3AE41726FB7A}"/>
          </ac:spMkLst>
        </pc:spChg>
        <pc:spChg chg="del">
          <ac:chgData name="Cortes, Ana M" userId="S::acortes7@calstatela.edu::0ef25c30-9f29-404b-bf53-a589724ba552" providerId="AD" clId="Web-{94C55C21-72D3-480C-9816-1063B40099C5}" dt="2020-04-21T16:12:48.925" v="2"/>
          <ac:spMkLst>
            <pc:docMk/>
            <pc:sldMk cId="101116952" sldId="264"/>
            <ac:spMk id="37" creationId="{1CAB92A9-A23E-4C58-BF68-EDCB6F12A53E}"/>
          </ac:spMkLst>
        </pc:spChg>
        <pc:spChg chg="del">
          <ac:chgData name="Cortes, Ana M" userId="S::acortes7@calstatela.edu::0ef25c30-9f29-404b-bf53-a589724ba552" providerId="AD" clId="Web-{94C55C21-72D3-480C-9816-1063B40099C5}" dt="2020-04-21T16:12:48.925" v="2"/>
          <ac:spMkLst>
            <pc:docMk/>
            <pc:sldMk cId="101116952" sldId="264"/>
            <ac:spMk id="39" creationId="{90795B4D-5022-4A7F-A01D-8D880B7CDBE6}"/>
          </ac:spMkLst>
        </pc:spChg>
        <pc:spChg chg="del">
          <ac:chgData name="Cortes, Ana M" userId="S::acortes7@calstatela.edu::0ef25c30-9f29-404b-bf53-a589724ba552" providerId="AD" clId="Web-{94C55C21-72D3-480C-9816-1063B40099C5}" dt="2020-04-21T16:12:48.925" v="2"/>
          <ac:spMkLst>
            <pc:docMk/>
            <pc:sldMk cId="101116952" sldId="264"/>
            <ac:spMk id="41" creationId="{AFD19018-DE7C-4796-ADF2-AD2EB0FC0D9C}"/>
          </ac:spMkLst>
        </pc:spChg>
        <pc:spChg chg="del">
          <ac:chgData name="Cortes, Ana M" userId="S::acortes7@calstatela.edu::0ef25c30-9f29-404b-bf53-a589724ba552" providerId="AD" clId="Web-{94C55C21-72D3-480C-9816-1063B40099C5}" dt="2020-04-21T16:12:48.925" v="2"/>
          <ac:spMkLst>
            <pc:docMk/>
            <pc:sldMk cId="101116952" sldId="264"/>
            <ac:spMk id="43" creationId="{B1A0A2C2-4F85-44AF-8708-8DCA4B550CB8}"/>
          </ac:spMkLst>
        </pc:spChg>
        <pc:spChg chg="add">
          <ac:chgData name="Cortes, Ana M" userId="S::acortes7@calstatela.edu::0ef25c30-9f29-404b-bf53-a589724ba552" providerId="AD" clId="Web-{94C55C21-72D3-480C-9816-1063B40099C5}" dt="2020-04-21T16:12:48.925" v="2"/>
          <ac:spMkLst>
            <pc:docMk/>
            <pc:sldMk cId="101116952" sldId="264"/>
            <ac:spMk id="48" creationId="{003713C1-2FB2-413B-BF91-3AE41726FB7A}"/>
          </ac:spMkLst>
        </pc:spChg>
        <pc:spChg chg="add">
          <ac:chgData name="Cortes, Ana M" userId="S::acortes7@calstatela.edu::0ef25c30-9f29-404b-bf53-a589724ba552" providerId="AD" clId="Web-{94C55C21-72D3-480C-9816-1063B40099C5}" dt="2020-04-21T16:12:48.925" v="2"/>
          <ac:spMkLst>
            <pc:docMk/>
            <pc:sldMk cId="101116952" sldId="264"/>
            <ac:spMk id="50" creationId="{90795B4D-5022-4A7F-A01D-8D880B7CDBE6}"/>
          </ac:spMkLst>
        </pc:spChg>
        <pc:spChg chg="add">
          <ac:chgData name="Cortes, Ana M" userId="S::acortes7@calstatela.edu::0ef25c30-9f29-404b-bf53-a589724ba552" providerId="AD" clId="Web-{94C55C21-72D3-480C-9816-1063B40099C5}" dt="2020-04-21T16:12:48.925" v="2"/>
          <ac:spMkLst>
            <pc:docMk/>
            <pc:sldMk cId="101116952" sldId="264"/>
            <ac:spMk id="52" creationId="{AFD19018-DE7C-4796-ADF2-AD2EB0FC0D9C}"/>
          </ac:spMkLst>
        </pc:spChg>
        <pc:spChg chg="add">
          <ac:chgData name="Cortes, Ana M" userId="S::acortes7@calstatela.edu::0ef25c30-9f29-404b-bf53-a589724ba552" providerId="AD" clId="Web-{94C55C21-72D3-480C-9816-1063B40099C5}" dt="2020-04-21T16:12:48.925" v="2"/>
          <ac:spMkLst>
            <pc:docMk/>
            <pc:sldMk cId="101116952" sldId="264"/>
            <ac:spMk id="54" creationId="{B1A0A2C2-4F85-44AF-8708-8DCA4B550CB8}"/>
          </ac:spMkLst>
        </pc:spChg>
        <pc:picChg chg="mod">
          <ac:chgData name="Cortes, Ana M" userId="S::acortes7@calstatela.edu::0ef25c30-9f29-404b-bf53-a589724ba552" providerId="AD" clId="Web-{94C55C21-72D3-480C-9816-1063B40099C5}" dt="2020-04-21T16:12:48.925" v="2"/>
          <ac:picMkLst>
            <pc:docMk/>
            <pc:sldMk cId="101116952" sldId="264"/>
            <ac:picMk id="4" creationId="{B22DC6F6-1DA1-4064-81ED-20782A33F97E}"/>
          </ac:picMkLst>
        </pc:picChg>
        <pc:picChg chg="mod">
          <ac:chgData name="Cortes, Ana M" userId="S::acortes7@calstatela.edu::0ef25c30-9f29-404b-bf53-a589724ba552" providerId="AD" clId="Web-{94C55C21-72D3-480C-9816-1063B40099C5}" dt="2020-04-21T16:12:48.925" v="2"/>
          <ac:picMkLst>
            <pc:docMk/>
            <pc:sldMk cId="101116952" sldId="264"/>
            <ac:picMk id="14" creationId="{D5F08134-E712-4DB8-B620-3C8CD7E588F0}"/>
          </ac:picMkLst>
        </pc:picChg>
      </pc:sldChg>
      <pc:sldChg chg="addSp delSp modSp mod setBg">
        <pc:chgData name="Cortes, Ana M" userId="S::acortes7@calstatela.edu::0ef25c30-9f29-404b-bf53-a589724ba552" providerId="AD" clId="Web-{94C55C21-72D3-480C-9816-1063B40099C5}" dt="2020-04-21T16:12:12.832" v="1"/>
        <pc:sldMkLst>
          <pc:docMk/>
          <pc:sldMk cId="3215048421" sldId="293"/>
        </pc:sldMkLst>
        <pc:spChg chg="mod">
          <ac:chgData name="Cortes, Ana M" userId="S::acortes7@calstatela.edu::0ef25c30-9f29-404b-bf53-a589724ba552" providerId="AD" clId="Web-{94C55C21-72D3-480C-9816-1063B40099C5}" dt="2020-04-21T16:12:12.832" v="1"/>
          <ac:spMkLst>
            <pc:docMk/>
            <pc:sldMk cId="3215048421" sldId="293"/>
            <ac:spMk id="2" creationId="{23AFA35F-91E7-403B-8DCF-E12A19BDD9F0}"/>
          </ac:spMkLst>
        </pc:spChg>
        <pc:spChg chg="del">
          <ac:chgData name="Cortes, Ana M" userId="S::acortes7@calstatela.edu::0ef25c30-9f29-404b-bf53-a589724ba552" providerId="AD" clId="Web-{94C55C21-72D3-480C-9816-1063B40099C5}" dt="2020-04-21T16:12:12.832" v="1"/>
          <ac:spMkLst>
            <pc:docMk/>
            <pc:sldMk cId="3215048421" sldId="293"/>
            <ac:spMk id="3" creationId="{847E17B1-A678-438F-A5FA-F73EA89FAC6C}"/>
          </ac:spMkLst>
        </pc:spChg>
        <pc:spChg chg="add">
          <ac:chgData name="Cortes, Ana M" userId="S::acortes7@calstatela.edu::0ef25c30-9f29-404b-bf53-a589724ba552" providerId="AD" clId="Web-{94C55C21-72D3-480C-9816-1063B40099C5}" dt="2020-04-21T16:12:12.832" v="1"/>
          <ac:spMkLst>
            <pc:docMk/>
            <pc:sldMk cId="3215048421" sldId="293"/>
            <ac:spMk id="10" creationId="{5B32A67F-3598-4A13-8552-DA884FFCCE57}"/>
          </ac:spMkLst>
        </pc:spChg>
        <pc:spChg chg="add">
          <ac:chgData name="Cortes, Ana M" userId="S::acortes7@calstatela.edu::0ef25c30-9f29-404b-bf53-a589724ba552" providerId="AD" clId="Web-{94C55C21-72D3-480C-9816-1063B40099C5}" dt="2020-04-21T16:12:12.832" v="1"/>
          <ac:spMkLst>
            <pc:docMk/>
            <pc:sldMk cId="3215048421" sldId="293"/>
            <ac:spMk id="12" creationId="{BCC55ACC-A2F6-403C-A3A4-D59B3734D45F}"/>
          </ac:spMkLst>
        </pc:spChg>
        <pc:spChg chg="add">
          <ac:chgData name="Cortes, Ana M" userId="S::acortes7@calstatela.edu::0ef25c30-9f29-404b-bf53-a589724ba552" providerId="AD" clId="Web-{94C55C21-72D3-480C-9816-1063B40099C5}" dt="2020-04-21T16:12:12.832" v="1"/>
          <ac:spMkLst>
            <pc:docMk/>
            <pc:sldMk cId="3215048421" sldId="293"/>
            <ac:spMk id="14" creationId="{598EBA13-C937-430B-9523-439FE21096E6}"/>
          </ac:spMkLst>
        </pc:spChg>
        <pc:picChg chg="add">
          <ac:chgData name="Cortes, Ana M" userId="S::acortes7@calstatela.edu::0ef25c30-9f29-404b-bf53-a589724ba552" providerId="AD" clId="Web-{94C55C21-72D3-480C-9816-1063B40099C5}" dt="2020-04-21T16:12:12.832" v="1"/>
          <ac:picMkLst>
            <pc:docMk/>
            <pc:sldMk cId="3215048421" sldId="293"/>
            <ac:picMk id="7" creationId="{7F856DA5-3CED-4877-97A3-AB09410F912E}"/>
          </ac:picMkLst>
        </pc:picChg>
      </pc:sldChg>
    </pc:docChg>
  </pc:docChgLst>
  <pc:docChgLst>
    <pc:chgData name="Nunez, Jonathan A" userId="S::jnunez94@calstatela.edu::27b3990a-1ce5-4480-a5fe-0a0b4e9e6d81" providerId="AD" clId="Web-{3AC760F0-9633-40F9-BA47-0C380268526F}"/>
    <pc:docChg chg="addSld modSld">
      <pc:chgData name="Nunez, Jonathan A" userId="S::jnunez94@calstatela.edu::27b3990a-1ce5-4480-a5fe-0a0b4e9e6d81" providerId="AD" clId="Web-{3AC760F0-9633-40F9-BA47-0C380268526F}" dt="2019-11-15T21:02:22.828" v="58"/>
      <pc:docMkLst>
        <pc:docMk/>
      </pc:docMkLst>
      <pc:sldChg chg="modSp">
        <pc:chgData name="Nunez, Jonathan A" userId="S::jnunez94@calstatela.edu::27b3990a-1ce5-4480-a5fe-0a0b4e9e6d81" providerId="AD" clId="Web-{3AC760F0-9633-40F9-BA47-0C380268526F}" dt="2019-11-15T21:01:11.171" v="31" actId="14100"/>
        <pc:sldMkLst>
          <pc:docMk/>
          <pc:sldMk cId="1753798199" sldId="268"/>
        </pc:sldMkLst>
        <pc:spChg chg="mod">
          <ac:chgData name="Nunez, Jonathan A" userId="S::jnunez94@calstatela.edu::27b3990a-1ce5-4480-a5fe-0a0b4e9e6d81" providerId="AD" clId="Web-{3AC760F0-9633-40F9-BA47-0C380268526F}" dt="2019-11-15T21:01:11.171" v="31" actId="14100"/>
          <ac:spMkLst>
            <pc:docMk/>
            <pc:sldMk cId="1753798199" sldId="268"/>
            <ac:spMk id="3" creationId="{447FAD91-E515-448F-99F6-B88AF6A79307}"/>
          </ac:spMkLst>
        </pc:spChg>
      </pc:sldChg>
      <pc:sldChg chg="addSp delSp modSp new">
        <pc:chgData name="Nunez, Jonathan A" userId="S::jnunez94@calstatela.edu::27b3990a-1ce5-4480-a5fe-0a0b4e9e6d81" providerId="AD" clId="Web-{3AC760F0-9633-40F9-BA47-0C380268526F}" dt="2019-11-15T21:02:22.828" v="58"/>
        <pc:sldMkLst>
          <pc:docMk/>
          <pc:sldMk cId="4090784394" sldId="277"/>
        </pc:sldMkLst>
        <pc:spChg chg="mod">
          <ac:chgData name="Nunez, Jonathan A" userId="S::jnunez94@calstatela.edu::27b3990a-1ce5-4480-a5fe-0a0b4e9e6d81" providerId="AD" clId="Web-{3AC760F0-9633-40F9-BA47-0C380268526F}" dt="2019-11-15T21:00:47.374" v="27" actId="20577"/>
          <ac:spMkLst>
            <pc:docMk/>
            <pc:sldMk cId="4090784394" sldId="277"/>
            <ac:spMk id="2" creationId="{26337959-117E-40A6-8513-5C519FFA3E99}"/>
          </ac:spMkLst>
        </pc:spChg>
        <pc:spChg chg="add del mod">
          <ac:chgData name="Nunez, Jonathan A" userId="S::jnunez94@calstatela.edu::27b3990a-1ce5-4480-a5fe-0a0b4e9e6d81" providerId="AD" clId="Web-{3AC760F0-9633-40F9-BA47-0C380268526F}" dt="2019-11-15T21:02:20.468" v="57"/>
          <ac:spMkLst>
            <pc:docMk/>
            <pc:sldMk cId="4090784394" sldId="277"/>
            <ac:spMk id="4" creationId="{98FB3EEC-34DA-4C96-999D-5E1280D2C707}"/>
          </ac:spMkLst>
        </pc:spChg>
        <pc:spChg chg="add del">
          <ac:chgData name="Nunez, Jonathan A" userId="S::jnunez94@calstatela.edu::27b3990a-1ce5-4480-a5fe-0a0b4e9e6d81" providerId="AD" clId="Web-{3AC760F0-9633-40F9-BA47-0C380268526F}" dt="2019-11-15T21:02:05.656" v="53"/>
          <ac:spMkLst>
            <pc:docMk/>
            <pc:sldMk cId="4090784394" sldId="277"/>
            <ac:spMk id="6" creationId="{4BD08B46-4B16-4805-859D-C108D6DF4468}"/>
          </ac:spMkLst>
        </pc:spChg>
        <pc:spChg chg="add">
          <ac:chgData name="Nunez, Jonathan A" userId="S::jnunez94@calstatela.edu::27b3990a-1ce5-4480-a5fe-0a0b4e9e6d81" providerId="AD" clId="Web-{3AC760F0-9633-40F9-BA47-0C380268526F}" dt="2019-11-15T21:02:22.828" v="58"/>
          <ac:spMkLst>
            <pc:docMk/>
            <pc:sldMk cId="4090784394" sldId="277"/>
            <ac:spMk id="8" creationId="{F22E4412-5B55-449F-AF85-B887002AA846}"/>
          </ac:spMkLst>
        </pc:spChg>
      </pc:sldChg>
    </pc:docChg>
  </pc:docChgLst>
  <pc:docChgLst>
    <pc:chgData name="Aguilar, Marco A" userId="S::maguil53@calstatela.edu::7d88a497-c560-4e64-9773-44d8716f55aa" providerId="AD" clId="Web-{00B6E3DC-E971-4688-ABB7-90D9B05CA7EB}"/>
    <pc:docChg chg="addSld modSld">
      <pc:chgData name="Aguilar, Marco A" userId="S::maguil53@calstatela.edu::7d88a497-c560-4e64-9773-44d8716f55aa" providerId="AD" clId="Web-{00B6E3DC-E971-4688-ABB7-90D9B05CA7EB}" dt="2019-11-05T07:43:00.720" v="572"/>
      <pc:docMkLst>
        <pc:docMk/>
      </pc:docMkLst>
      <pc:sldChg chg="addSp delSp modSp new mod setBg setClrOvrMap">
        <pc:chgData name="Aguilar, Marco A" userId="S::maguil53@calstatela.edu::7d88a497-c560-4e64-9773-44d8716f55aa" providerId="AD" clId="Web-{00B6E3DC-E971-4688-ABB7-90D9B05CA7EB}" dt="2019-11-05T07:42:49.938" v="569" actId="20577"/>
        <pc:sldMkLst>
          <pc:docMk/>
          <pc:sldMk cId="184822786" sldId="258"/>
        </pc:sldMkLst>
        <pc:spChg chg="mod">
          <ac:chgData name="Aguilar, Marco A" userId="S::maguil53@calstatela.edu::7d88a497-c560-4e64-9773-44d8716f55aa" providerId="AD" clId="Web-{00B6E3DC-E971-4688-ABB7-90D9B05CA7EB}" dt="2019-11-05T07:42:32.188" v="568"/>
          <ac:spMkLst>
            <pc:docMk/>
            <pc:sldMk cId="184822786" sldId="258"/>
            <ac:spMk id="2" creationId="{16EC0E1D-0931-4D07-82A8-9CBD39BACBBF}"/>
          </ac:spMkLst>
        </pc:spChg>
        <pc:spChg chg="mod">
          <ac:chgData name="Aguilar, Marco A" userId="S::maguil53@calstatela.edu::7d88a497-c560-4e64-9773-44d8716f55aa" providerId="AD" clId="Web-{00B6E3DC-E971-4688-ABB7-90D9B05CA7EB}" dt="2019-11-05T07:42:49.938" v="569" actId="20577"/>
          <ac:spMkLst>
            <pc:docMk/>
            <pc:sldMk cId="184822786" sldId="258"/>
            <ac:spMk id="3" creationId="{08577090-82A7-44CF-A79B-DF2DFE0C7145}"/>
          </ac:spMkLst>
        </pc:spChg>
        <pc:spChg chg="add">
          <ac:chgData name="Aguilar, Marco A" userId="S::maguil53@calstatela.edu::7d88a497-c560-4e64-9773-44d8716f55aa" providerId="AD" clId="Web-{00B6E3DC-E971-4688-ABB7-90D9B05CA7EB}" dt="2019-11-05T07:42:32.188" v="568"/>
          <ac:spMkLst>
            <pc:docMk/>
            <pc:sldMk cId="184822786" sldId="258"/>
            <ac:spMk id="6" creationId="{CF62D2A7-8207-488C-9F46-316BA81A16C8}"/>
          </ac:spMkLst>
        </pc:spChg>
        <pc:spChg chg="add del">
          <ac:chgData name="Aguilar, Marco A" userId="S::maguil53@calstatela.edu::7d88a497-c560-4e64-9773-44d8716f55aa" providerId="AD" clId="Web-{00B6E3DC-E971-4688-ABB7-90D9B05CA7EB}" dt="2019-11-05T07:42:32.172" v="567"/>
          <ac:spMkLst>
            <pc:docMk/>
            <pc:sldMk cId="184822786" sldId="258"/>
            <ac:spMk id="9" creationId="{E862BE82-D00D-42C1-BF16-93AA37870C32}"/>
          </ac:spMkLst>
        </pc:spChg>
        <pc:spChg chg="add del">
          <ac:chgData name="Aguilar, Marco A" userId="S::maguil53@calstatela.edu::7d88a497-c560-4e64-9773-44d8716f55aa" providerId="AD" clId="Web-{00B6E3DC-E971-4688-ABB7-90D9B05CA7EB}" dt="2019-11-05T07:42:32.172" v="567"/>
          <ac:spMkLst>
            <pc:docMk/>
            <pc:sldMk cId="184822786" sldId="258"/>
            <ac:spMk id="11" creationId="{F6D92C2D-1D3D-4974-918C-06579FB354A9}"/>
          </ac:spMkLst>
        </pc:spChg>
        <pc:picChg chg="add mod ord">
          <ac:chgData name="Aguilar, Marco A" userId="S::maguil53@calstatela.edu::7d88a497-c560-4e64-9773-44d8716f55aa" providerId="AD" clId="Web-{00B6E3DC-E971-4688-ABB7-90D9B05CA7EB}" dt="2019-11-05T07:42:32.188" v="568"/>
          <ac:picMkLst>
            <pc:docMk/>
            <pc:sldMk cId="184822786" sldId="258"/>
            <ac:picMk id="4" creationId="{5DFD19DF-E92F-431F-A01B-E0E129564AA1}"/>
          </ac:picMkLst>
        </pc:picChg>
      </pc:sldChg>
      <pc:sldChg chg="addSp modSp new mod setBg setClrOvrMap">
        <pc:chgData name="Aguilar, Marco A" userId="S::maguil53@calstatela.edu::7d88a497-c560-4e64-9773-44d8716f55aa" providerId="AD" clId="Web-{00B6E3DC-E971-4688-ABB7-90D9B05CA7EB}" dt="2019-11-05T07:43:00.720" v="572"/>
        <pc:sldMkLst>
          <pc:docMk/>
          <pc:sldMk cId="2154473376" sldId="259"/>
        </pc:sldMkLst>
        <pc:spChg chg="mod">
          <ac:chgData name="Aguilar, Marco A" userId="S::maguil53@calstatela.edu::7d88a497-c560-4e64-9773-44d8716f55aa" providerId="AD" clId="Web-{00B6E3DC-E971-4688-ABB7-90D9B05CA7EB}" dt="2019-11-05T07:43:00.720" v="572"/>
          <ac:spMkLst>
            <pc:docMk/>
            <pc:sldMk cId="2154473376" sldId="259"/>
            <ac:spMk id="2" creationId="{F6D74C5B-3DA0-47E2-969B-DE7EA31641BA}"/>
          </ac:spMkLst>
        </pc:spChg>
        <pc:spChg chg="mod">
          <ac:chgData name="Aguilar, Marco A" userId="S::maguil53@calstatela.edu::7d88a497-c560-4e64-9773-44d8716f55aa" providerId="AD" clId="Web-{00B6E3DC-E971-4688-ABB7-90D9B05CA7EB}" dt="2019-11-05T07:43:00.720" v="572"/>
          <ac:spMkLst>
            <pc:docMk/>
            <pc:sldMk cId="2154473376" sldId="259"/>
            <ac:spMk id="3" creationId="{75AAF73B-19AF-4261-8A6F-43E66E81D432}"/>
          </ac:spMkLst>
        </pc:spChg>
        <pc:spChg chg="add">
          <ac:chgData name="Aguilar, Marco A" userId="S::maguil53@calstatela.edu::7d88a497-c560-4e64-9773-44d8716f55aa" providerId="AD" clId="Web-{00B6E3DC-E971-4688-ABB7-90D9B05CA7EB}" dt="2019-11-05T07:43:00.720" v="572"/>
          <ac:spMkLst>
            <pc:docMk/>
            <pc:sldMk cId="2154473376" sldId="259"/>
            <ac:spMk id="8" creationId="{48A740BC-A0AA-45E0-B899-2AE9C6FE11CA}"/>
          </ac:spMkLst>
        </pc:spChg>
        <pc:cxnChg chg="add">
          <ac:chgData name="Aguilar, Marco A" userId="S::maguil53@calstatela.edu::7d88a497-c560-4e64-9773-44d8716f55aa" providerId="AD" clId="Web-{00B6E3DC-E971-4688-ABB7-90D9B05CA7EB}" dt="2019-11-05T07:43:00.720" v="572"/>
          <ac:cxnSpMkLst>
            <pc:docMk/>
            <pc:sldMk cId="2154473376" sldId="259"/>
            <ac:cxnSpMk id="10" creationId="{B874EF51-C858-4BB9-97C3-D17755787127}"/>
          </ac:cxnSpMkLst>
        </pc:cxnChg>
      </pc:sldChg>
      <pc:sldChg chg="addSp delSp modSp new">
        <pc:chgData name="Aguilar, Marco A" userId="S::maguil53@calstatela.edu::7d88a497-c560-4e64-9773-44d8716f55aa" providerId="AD" clId="Web-{00B6E3DC-E971-4688-ABB7-90D9B05CA7EB}" dt="2019-11-05T07:41:49.688" v="565" actId="1076"/>
        <pc:sldMkLst>
          <pc:docMk/>
          <pc:sldMk cId="2901476259" sldId="260"/>
        </pc:sldMkLst>
        <pc:spChg chg="mod">
          <ac:chgData name="Aguilar, Marco A" userId="S::maguil53@calstatela.edu::7d88a497-c560-4e64-9773-44d8716f55aa" providerId="AD" clId="Web-{00B6E3DC-E971-4688-ABB7-90D9B05CA7EB}" dt="2019-11-05T07:39:17.437" v="537" actId="20577"/>
          <ac:spMkLst>
            <pc:docMk/>
            <pc:sldMk cId="2901476259" sldId="260"/>
            <ac:spMk id="2" creationId="{E149AB85-B808-4467-A883-62BA1175451B}"/>
          </ac:spMkLst>
        </pc:spChg>
        <pc:spChg chg="del mod">
          <ac:chgData name="Aguilar, Marco A" userId="S::maguil53@calstatela.edu::7d88a497-c560-4e64-9773-44d8716f55aa" providerId="AD" clId="Web-{00B6E3DC-E971-4688-ABB7-90D9B05CA7EB}" dt="2019-11-05T07:40:14.921" v="546"/>
          <ac:spMkLst>
            <pc:docMk/>
            <pc:sldMk cId="2901476259" sldId="260"/>
            <ac:spMk id="3" creationId="{DEB176AB-6087-4895-A0A5-4B8EA761A6F7}"/>
          </ac:spMkLst>
        </pc:spChg>
        <pc:picChg chg="add mod ord">
          <ac:chgData name="Aguilar, Marco A" userId="S::maguil53@calstatela.edu::7d88a497-c560-4e64-9773-44d8716f55aa" providerId="AD" clId="Web-{00B6E3DC-E971-4688-ABB7-90D9B05CA7EB}" dt="2019-11-05T07:40:27.015" v="549" actId="1076"/>
          <ac:picMkLst>
            <pc:docMk/>
            <pc:sldMk cId="2901476259" sldId="260"/>
            <ac:picMk id="4" creationId="{AA3ED6AF-CA89-4D4B-A1A3-ED7EEFD4F511}"/>
          </ac:picMkLst>
        </pc:picChg>
        <pc:picChg chg="add mod">
          <ac:chgData name="Aguilar, Marco A" userId="S::maguil53@calstatela.edu::7d88a497-c560-4e64-9773-44d8716f55aa" providerId="AD" clId="Web-{00B6E3DC-E971-4688-ABB7-90D9B05CA7EB}" dt="2019-11-05T07:40:49.297" v="553" actId="1076"/>
          <ac:picMkLst>
            <pc:docMk/>
            <pc:sldMk cId="2901476259" sldId="260"/>
            <ac:picMk id="6" creationId="{3E27E1D6-5902-4FB8-A517-E5F7A071012E}"/>
          </ac:picMkLst>
        </pc:picChg>
        <pc:picChg chg="add mod">
          <ac:chgData name="Aguilar, Marco A" userId="S::maguil53@calstatela.edu::7d88a497-c560-4e64-9773-44d8716f55aa" providerId="AD" clId="Web-{00B6E3DC-E971-4688-ABB7-90D9B05CA7EB}" dt="2019-11-05T07:41:49.688" v="565" actId="1076"/>
          <ac:picMkLst>
            <pc:docMk/>
            <pc:sldMk cId="2901476259" sldId="260"/>
            <ac:picMk id="8" creationId="{35F7DF24-DECD-4AFC-BA76-FA74131A3FDA}"/>
          </ac:picMkLst>
        </pc:picChg>
        <pc:picChg chg="add mod">
          <ac:chgData name="Aguilar, Marco A" userId="S::maguil53@calstatela.edu::7d88a497-c560-4e64-9773-44d8716f55aa" providerId="AD" clId="Web-{00B6E3DC-E971-4688-ABB7-90D9B05CA7EB}" dt="2019-11-05T07:41:45.281" v="564" actId="1076"/>
          <ac:picMkLst>
            <pc:docMk/>
            <pc:sldMk cId="2901476259" sldId="260"/>
            <ac:picMk id="10" creationId="{003A26E5-25BA-478E-A378-C80199B8CE92}"/>
          </ac:picMkLst>
        </pc:picChg>
      </pc:sldChg>
    </pc:docChg>
  </pc:docChgLst>
  <pc:docChgLst>
    <pc:chgData name="Nunez, Jonathan A" userId="S::jnunez94@calstatela.edu::27b3990a-1ce5-4480-a5fe-0a0b4e9e6d81" providerId="AD" clId="Web-{5BE2AB6A-E8AB-42D4-9D20-FA4AB697EC7D}"/>
    <pc:docChg chg="modSld">
      <pc:chgData name="Nunez, Jonathan A" userId="S::jnunez94@calstatela.edu::27b3990a-1ce5-4480-a5fe-0a0b4e9e6d81" providerId="AD" clId="Web-{5BE2AB6A-E8AB-42D4-9D20-FA4AB697EC7D}" dt="2020-04-26T21:23:55.322" v="465"/>
      <pc:docMkLst>
        <pc:docMk/>
      </pc:docMkLst>
      <pc:sldChg chg="addSp delSp modSp">
        <pc:chgData name="Nunez, Jonathan A" userId="S::jnunez94@calstatela.edu::27b3990a-1ce5-4480-a5fe-0a0b4e9e6d81" providerId="AD" clId="Web-{5BE2AB6A-E8AB-42D4-9D20-FA4AB697EC7D}" dt="2020-04-26T20:17:43.070" v="49" actId="20577"/>
        <pc:sldMkLst>
          <pc:docMk/>
          <pc:sldMk cId="3739529007" sldId="275"/>
        </pc:sldMkLst>
        <pc:spChg chg="add mod">
          <ac:chgData name="Nunez, Jonathan A" userId="S::jnunez94@calstatela.edu::27b3990a-1ce5-4480-a5fe-0a0b4e9e6d81" providerId="AD" clId="Web-{5BE2AB6A-E8AB-42D4-9D20-FA4AB697EC7D}" dt="2020-04-26T20:17:43.070" v="49" actId="20577"/>
          <ac:spMkLst>
            <pc:docMk/>
            <pc:sldMk cId="3739529007" sldId="275"/>
            <ac:spMk id="19" creationId="{3A5A1E46-0D50-4C97-8485-BEE222718554}"/>
          </ac:spMkLst>
        </pc:spChg>
        <pc:spChg chg="del mod">
          <ac:chgData name="Nunez, Jonathan A" userId="S::jnunez94@calstatela.edu::27b3990a-1ce5-4480-a5fe-0a0b4e9e6d81" providerId="AD" clId="Web-{5BE2AB6A-E8AB-42D4-9D20-FA4AB697EC7D}" dt="2020-04-26T20:17:21.711" v="41"/>
          <ac:spMkLst>
            <pc:docMk/>
            <pc:sldMk cId="3739529007" sldId="275"/>
            <ac:spMk id="27" creationId="{EA1F1287-E268-4341-8D7E-E82C30C38DEB}"/>
          </ac:spMkLst>
        </pc:spChg>
      </pc:sldChg>
      <pc:sldChg chg="addSp delSp">
        <pc:chgData name="Nunez, Jonathan A" userId="S::jnunez94@calstatela.edu::27b3990a-1ce5-4480-a5fe-0a0b4e9e6d81" providerId="AD" clId="Web-{5BE2AB6A-E8AB-42D4-9D20-FA4AB697EC7D}" dt="2020-04-26T20:18:11.101" v="53"/>
        <pc:sldMkLst>
          <pc:docMk/>
          <pc:sldMk cId="57526776" sldId="276"/>
        </pc:sldMkLst>
        <pc:spChg chg="add">
          <ac:chgData name="Nunez, Jonathan A" userId="S::jnunez94@calstatela.edu::27b3990a-1ce5-4480-a5fe-0a0b4e9e6d81" providerId="AD" clId="Web-{5BE2AB6A-E8AB-42D4-9D20-FA4AB697EC7D}" dt="2020-04-26T20:18:11.101" v="53"/>
          <ac:spMkLst>
            <pc:docMk/>
            <pc:sldMk cId="57526776" sldId="276"/>
            <ac:spMk id="19" creationId="{E90E477E-0E91-469A-A7DE-6E82E67FE6B1}"/>
          </ac:spMkLst>
        </pc:spChg>
        <pc:spChg chg="del">
          <ac:chgData name="Nunez, Jonathan A" userId="S::jnunez94@calstatela.edu::27b3990a-1ce5-4480-a5fe-0a0b4e9e6d81" providerId="AD" clId="Web-{5BE2AB6A-E8AB-42D4-9D20-FA4AB697EC7D}" dt="2020-04-26T20:18:02.601" v="52"/>
          <ac:spMkLst>
            <pc:docMk/>
            <pc:sldMk cId="57526776" sldId="276"/>
            <ac:spMk id="48" creationId="{9B13ACD1-2B3B-4443-A416-B332A5C7C0E3}"/>
          </ac:spMkLst>
        </pc:spChg>
      </pc:sldChg>
      <pc:sldChg chg="modNotes">
        <pc:chgData name="Nunez, Jonathan A" userId="S::jnunez94@calstatela.edu::27b3990a-1ce5-4480-a5fe-0a0b4e9e6d81" providerId="AD" clId="Web-{5BE2AB6A-E8AB-42D4-9D20-FA4AB697EC7D}" dt="2020-04-26T21:23:55.322" v="465"/>
        <pc:sldMkLst>
          <pc:docMk/>
          <pc:sldMk cId="2983003120" sldId="303"/>
        </pc:sldMkLst>
      </pc:sldChg>
      <pc:sldChg chg="modSp modNotes">
        <pc:chgData name="Nunez, Jonathan A" userId="S::jnunez94@calstatela.edu::27b3990a-1ce5-4480-a5fe-0a0b4e9e6d81" providerId="AD" clId="Web-{5BE2AB6A-E8AB-42D4-9D20-FA4AB697EC7D}" dt="2020-04-26T21:17:37.250" v="419"/>
        <pc:sldMkLst>
          <pc:docMk/>
          <pc:sldMk cId="2450265028" sldId="306"/>
        </pc:sldMkLst>
        <pc:spChg chg="mod">
          <ac:chgData name="Nunez, Jonathan A" userId="S::jnunez94@calstatela.edu::27b3990a-1ce5-4480-a5fe-0a0b4e9e6d81" providerId="AD" clId="Web-{5BE2AB6A-E8AB-42D4-9D20-FA4AB697EC7D}" dt="2020-04-26T20:48:19.089" v="186" actId="20577"/>
          <ac:spMkLst>
            <pc:docMk/>
            <pc:sldMk cId="2450265028" sldId="306"/>
            <ac:spMk id="24" creationId="{B2B2848A-E68C-445D-AD5E-CAA83E8913A9}"/>
          </ac:spMkLst>
        </pc:spChg>
        <pc:picChg chg="mod modCrop">
          <ac:chgData name="Nunez, Jonathan A" userId="S::jnunez94@calstatela.edu::27b3990a-1ce5-4480-a5fe-0a0b4e9e6d81" providerId="AD" clId="Web-{5BE2AB6A-E8AB-42D4-9D20-FA4AB697EC7D}" dt="2020-04-26T20:30:10.996" v="99" actId="1076"/>
          <ac:picMkLst>
            <pc:docMk/>
            <pc:sldMk cId="2450265028" sldId="306"/>
            <ac:picMk id="6" creationId="{2E41DA44-8E3D-42A9-A92B-CEDFE247AEF8}"/>
          </ac:picMkLst>
        </pc:picChg>
        <pc:picChg chg="mod modCrop">
          <ac:chgData name="Nunez, Jonathan A" userId="S::jnunez94@calstatela.edu::27b3990a-1ce5-4480-a5fe-0a0b4e9e6d81" providerId="AD" clId="Web-{5BE2AB6A-E8AB-42D4-9D20-FA4AB697EC7D}" dt="2020-04-26T20:30:17.043" v="101" actId="1076"/>
          <ac:picMkLst>
            <pc:docMk/>
            <pc:sldMk cId="2450265028" sldId="306"/>
            <ac:picMk id="8" creationId="{E1628D60-ADEA-4437-85BB-279903822855}"/>
          </ac:picMkLst>
        </pc:picChg>
      </pc:sldChg>
    </pc:docChg>
  </pc:docChgLst>
  <pc:docChgLst>
    <pc:chgData name="Cortes, Ana M" userId="S::acortes7@calstatela.edu::0ef25c30-9f29-404b-bf53-a589724ba552" providerId="AD" clId="Web-{6C3F3D1D-89D8-4387-AEEF-0A57922F938D}"/>
    <pc:docChg chg="modSld">
      <pc:chgData name="Cortes, Ana M" userId="S::acortes7@calstatela.edu::0ef25c30-9f29-404b-bf53-a589724ba552" providerId="AD" clId="Web-{6C3F3D1D-89D8-4387-AEEF-0A57922F938D}" dt="2019-11-18T18:15:32.533" v="6" actId="14100"/>
      <pc:docMkLst>
        <pc:docMk/>
      </pc:docMkLst>
      <pc:sldChg chg="modSp">
        <pc:chgData name="Cortes, Ana M" userId="S::acortes7@calstatela.edu::0ef25c30-9f29-404b-bf53-a589724ba552" providerId="AD" clId="Web-{6C3F3D1D-89D8-4387-AEEF-0A57922F938D}" dt="2019-11-18T18:15:32.533" v="6" actId="14100"/>
        <pc:sldMkLst>
          <pc:docMk/>
          <pc:sldMk cId="101116952" sldId="264"/>
        </pc:sldMkLst>
        <pc:spChg chg="mod">
          <ac:chgData name="Cortes, Ana M" userId="S::acortes7@calstatela.edu::0ef25c30-9f29-404b-bf53-a589724ba552" providerId="AD" clId="Web-{6C3F3D1D-89D8-4387-AEEF-0A57922F938D}" dt="2019-11-18T18:15:16.361" v="1" actId="20577"/>
          <ac:spMkLst>
            <pc:docMk/>
            <pc:sldMk cId="101116952" sldId="264"/>
            <ac:spMk id="5" creationId="{D9479EB1-2853-4D0B-8174-1DC788C76319}"/>
          </ac:spMkLst>
        </pc:spChg>
        <pc:spChg chg="mod">
          <ac:chgData name="Cortes, Ana M" userId="S::acortes7@calstatela.edu::0ef25c30-9f29-404b-bf53-a589724ba552" providerId="AD" clId="Web-{6C3F3D1D-89D8-4387-AEEF-0A57922F938D}" dt="2019-11-18T18:15:32.533" v="6" actId="14100"/>
          <ac:spMkLst>
            <pc:docMk/>
            <pc:sldMk cId="101116952" sldId="264"/>
            <ac:spMk id="9" creationId="{92FBBEAD-C955-4DC2-95EE-68F770614090}"/>
          </ac:spMkLst>
        </pc:spChg>
      </pc:sldChg>
    </pc:docChg>
  </pc:docChgLst>
  <pc:docChgLst>
    <pc:chgData name="Aguilar, Marco A" userId="S::maguil53@calstatela.edu::7d88a497-c560-4e64-9773-44d8716f55aa" providerId="AD" clId="Web-{2A6347F7-09DC-481B-96D2-50685B6483D4}"/>
    <pc:docChg chg="modSld">
      <pc:chgData name="Aguilar, Marco A" userId="S::maguil53@calstatela.edu::7d88a497-c560-4e64-9773-44d8716f55aa" providerId="AD" clId="Web-{2A6347F7-09DC-481B-96D2-50685B6483D4}" dt="2020-04-21T05:33:01.797" v="5" actId="1076"/>
      <pc:docMkLst>
        <pc:docMk/>
      </pc:docMkLst>
      <pc:sldChg chg="addSp delSp modSp">
        <pc:chgData name="Aguilar, Marco A" userId="S::maguil53@calstatela.edu::7d88a497-c560-4e64-9773-44d8716f55aa" providerId="AD" clId="Web-{2A6347F7-09DC-481B-96D2-50685B6483D4}" dt="2020-04-21T05:33:01.797" v="5" actId="1076"/>
        <pc:sldMkLst>
          <pc:docMk/>
          <pc:sldMk cId="675623631" sldId="283"/>
        </pc:sldMkLst>
        <pc:picChg chg="del">
          <ac:chgData name="Aguilar, Marco A" userId="S::maguil53@calstatela.edu::7d88a497-c560-4e64-9773-44d8716f55aa" providerId="AD" clId="Web-{2A6347F7-09DC-481B-96D2-50685B6483D4}" dt="2020-04-21T05:32:37.360" v="0"/>
          <ac:picMkLst>
            <pc:docMk/>
            <pc:sldMk cId="675623631" sldId="283"/>
            <ac:picMk id="3" creationId="{0A2D3143-16DF-4B58-A3A1-D1E607F7C810}"/>
          </ac:picMkLst>
        </pc:picChg>
        <pc:picChg chg="del">
          <ac:chgData name="Aguilar, Marco A" userId="S::maguil53@calstatela.edu::7d88a497-c560-4e64-9773-44d8716f55aa" providerId="AD" clId="Web-{2A6347F7-09DC-481B-96D2-50685B6483D4}" dt="2020-04-21T05:32:38.110" v="1"/>
          <ac:picMkLst>
            <pc:docMk/>
            <pc:sldMk cId="675623631" sldId="283"/>
            <ac:picMk id="6" creationId="{E9018B79-C892-40F1-8592-EB936E12310A}"/>
          </ac:picMkLst>
        </pc:picChg>
        <pc:picChg chg="add mod">
          <ac:chgData name="Aguilar, Marco A" userId="S::maguil53@calstatela.edu::7d88a497-c560-4e64-9773-44d8716f55aa" providerId="AD" clId="Web-{2A6347F7-09DC-481B-96D2-50685B6483D4}" dt="2020-04-21T05:33:01.797" v="5" actId="1076"/>
          <ac:picMkLst>
            <pc:docMk/>
            <pc:sldMk cId="675623631" sldId="283"/>
            <ac:picMk id="7" creationId="{0D40A8D7-D33D-4059-9CE3-6E3BCBD7B0E2}"/>
          </ac:picMkLst>
        </pc:picChg>
      </pc:sldChg>
    </pc:docChg>
  </pc:docChgLst>
  <pc:docChgLst>
    <pc:chgData name="Aguilar, Marco A" userId="S::maguil53@calstatela.edu::7d88a497-c560-4e64-9773-44d8716f55aa" providerId="AD" clId="Web-{65984674-86C6-4BBC-B5FC-685EB4B32795}"/>
    <pc:docChg chg="addSld modSld">
      <pc:chgData name="Aguilar, Marco A" userId="S::maguil53@calstatela.edu::7d88a497-c560-4e64-9773-44d8716f55aa" providerId="AD" clId="Web-{65984674-86C6-4BBC-B5FC-685EB4B32795}" dt="2019-11-11T05:40:31.516" v="21"/>
      <pc:docMkLst>
        <pc:docMk/>
      </pc:docMkLst>
      <pc:sldChg chg="addSp delSp modSp">
        <pc:chgData name="Aguilar, Marco A" userId="S::maguil53@calstatela.edu::7d88a497-c560-4e64-9773-44d8716f55aa" providerId="AD" clId="Web-{65984674-86C6-4BBC-B5FC-685EB4B32795}" dt="2019-11-11T05:40:31.516" v="21"/>
        <pc:sldMkLst>
          <pc:docMk/>
          <pc:sldMk cId="101116952" sldId="264"/>
        </pc:sldMkLst>
        <pc:picChg chg="mod">
          <ac:chgData name="Aguilar, Marco A" userId="S::maguil53@calstatela.edu::7d88a497-c560-4e64-9773-44d8716f55aa" providerId="AD" clId="Web-{65984674-86C6-4BBC-B5FC-685EB4B32795}" dt="2019-11-11T05:39:53.484" v="16" actId="14100"/>
          <ac:picMkLst>
            <pc:docMk/>
            <pc:sldMk cId="101116952" sldId="264"/>
            <ac:picMk id="4" creationId="{B22DC6F6-1DA1-4064-81ED-20782A33F97E}"/>
          </ac:picMkLst>
        </pc:picChg>
        <pc:picChg chg="mod">
          <ac:chgData name="Aguilar, Marco A" userId="S::maguil53@calstatela.edu::7d88a497-c560-4e64-9773-44d8716f55aa" providerId="AD" clId="Web-{65984674-86C6-4BBC-B5FC-685EB4B32795}" dt="2019-11-11T05:40:18.375" v="17" actId="1076"/>
          <ac:picMkLst>
            <pc:docMk/>
            <pc:sldMk cId="101116952" sldId="264"/>
            <ac:picMk id="6" creationId="{DA83463F-D4AB-4E5F-9AF0-6A91EAD4DC8F}"/>
          </ac:picMkLst>
        </pc:picChg>
        <pc:picChg chg="mod">
          <ac:chgData name="Aguilar, Marco A" userId="S::maguil53@calstatela.edu::7d88a497-c560-4e64-9773-44d8716f55aa" providerId="AD" clId="Web-{65984674-86C6-4BBC-B5FC-685EB4B32795}" dt="2019-11-11T05:39:46.047" v="13" actId="14100"/>
          <ac:picMkLst>
            <pc:docMk/>
            <pc:sldMk cId="101116952" sldId="264"/>
            <ac:picMk id="8" creationId="{5AE1D618-E6D4-4042-A164-BCF548D8B01F}"/>
          </ac:picMkLst>
        </pc:picChg>
        <pc:cxnChg chg="add del mod">
          <ac:chgData name="Aguilar, Marco A" userId="S::maguil53@calstatela.edu::7d88a497-c560-4e64-9773-44d8716f55aa" providerId="AD" clId="Web-{65984674-86C6-4BBC-B5FC-685EB4B32795}" dt="2019-11-11T05:40:31.516" v="21"/>
          <ac:cxnSpMkLst>
            <pc:docMk/>
            <pc:sldMk cId="101116952" sldId="264"/>
            <ac:cxnSpMk id="7" creationId="{615390D2-6549-4E60-8198-A7719144B170}"/>
          </ac:cxnSpMkLst>
        </pc:cxnChg>
      </pc:sldChg>
      <pc:sldChg chg="addSp modSp mod setBg setClrOvrMap">
        <pc:chgData name="Aguilar, Marco A" userId="S::maguil53@calstatela.edu::7d88a497-c560-4e64-9773-44d8716f55aa" providerId="AD" clId="Web-{65984674-86C6-4BBC-B5FC-685EB4B32795}" dt="2019-11-11T05:13:48.080" v="6" actId="1076"/>
        <pc:sldMkLst>
          <pc:docMk/>
          <pc:sldMk cId="2146618926" sldId="266"/>
        </pc:sldMkLst>
        <pc:spChg chg="mod ord">
          <ac:chgData name="Aguilar, Marco A" userId="S::maguil53@calstatela.edu::7d88a497-c560-4e64-9773-44d8716f55aa" providerId="AD" clId="Web-{65984674-86C6-4BBC-B5FC-685EB4B32795}" dt="2019-11-11T05:13:35.127" v="5"/>
          <ac:spMkLst>
            <pc:docMk/>
            <pc:sldMk cId="2146618926" sldId="266"/>
            <ac:spMk id="2" creationId="{106B28D3-1714-4D1D-A266-F7A46860FDC0}"/>
          </ac:spMkLst>
        </pc:spChg>
        <pc:spChg chg="mod">
          <ac:chgData name="Aguilar, Marco A" userId="S::maguil53@calstatela.edu::7d88a497-c560-4e64-9773-44d8716f55aa" providerId="AD" clId="Web-{65984674-86C6-4BBC-B5FC-685EB4B32795}" dt="2019-11-11T05:13:48.080" v="6" actId="1076"/>
          <ac:spMkLst>
            <pc:docMk/>
            <pc:sldMk cId="2146618926" sldId="266"/>
            <ac:spMk id="4" creationId="{49A474DE-644C-4DA2-8AB0-A29F64BED447}"/>
          </ac:spMkLst>
        </pc:spChg>
        <pc:spChg chg="mod">
          <ac:chgData name="Aguilar, Marco A" userId="S::maguil53@calstatela.edu::7d88a497-c560-4e64-9773-44d8716f55aa" providerId="AD" clId="Web-{65984674-86C6-4BBC-B5FC-685EB4B32795}" dt="2019-11-11T05:13:35.127" v="5"/>
          <ac:spMkLst>
            <pc:docMk/>
            <pc:sldMk cId="2146618926" sldId="266"/>
            <ac:spMk id="10" creationId="{C2427504-BEA4-464C-9A00-3FD79D5AE59E}"/>
          </ac:spMkLst>
        </pc:spChg>
        <pc:spChg chg="add">
          <ac:chgData name="Aguilar, Marco A" userId="S::maguil53@calstatela.edu::7d88a497-c560-4e64-9773-44d8716f55aa" providerId="AD" clId="Web-{65984674-86C6-4BBC-B5FC-685EB4B32795}" dt="2019-11-11T05:13:35.127" v="5"/>
          <ac:spMkLst>
            <pc:docMk/>
            <pc:sldMk cId="2146618926" sldId="266"/>
            <ac:spMk id="14" creationId="{2C2E3E26-F81A-4B06-A720-A5552A95E9B4}"/>
          </ac:spMkLst>
        </pc:spChg>
        <pc:spChg chg="add">
          <ac:chgData name="Aguilar, Marco A" userId="S::maguil53@calstatela.edu::7d88a497-c560-4e64-9773-44d8716f55aa" providerId="AD" clId="Web-{65984674-86C6-4BBC-B5FC-685EB4B32795}" dt="2019-11-11T05:13:35.127" v="5"/>
          <ac:spMkLst>
            <pc:docMk/>
            <pc:sldMk cId="2146618926" sldId="266"/>
            <ac:spMk id="17" creationId="{98BA90CC-0056-473E-80AE-8CB0EE6ACCBB}"/>
          </ac:spMkLst>
        </pc:spChg>
        <pc:picChg chg="add mod ord">
          <ac:chgData name="Aguilar, Marco A" userId="S::maguil53@calstatela.edu::7d88a497-c560-4e64-9773-44d8716f55aa" providerId="AD" clId="Web-{65984674-86C6-4BBC-B5FC-685EB4B32795}" dt="2019-11-11T05:13:35.127" v="5"/>
          <ac:picMkLst>
            <pc:docMk/>
            <pc:sldMk cId="2146618926" sldId="266"/>
            <ac:picMk id="3" creationId="{03B9EEA0-2FFB-4A47-8A8A-BFE0DC0C8F1E}"/>
          </ac:picMkLst>
        </pc:picChg>
        <pc:picChg chg="mod">
          <ac:chgData name="Aguilar, Marco A" userId="S::maguil53@calstatela.edu::7d88a497-c560-4e64-9773-44d8716f55aa" providerId="AD" clId="Web-{65984674-86C6-4BBC-B5FC-685EB4B32795}" dt="2019-11-11T05:13:35.127" v="5"/>
          <ac:picMkLst>
            <pc:docMk/>
            <pc:sldMk cId="2146618926" sldId="266"/>
            <ac:picMk id="5" creationId="{0ACC03FE-24D1-44C5-ADCA-3D3257EEF238}"/>
          </ac:picMkLst>
        </pc:picChg>
        <pc:picChg chg="mod ord">
          <ac:chgData name="Aguilar, Marco A" userId="S::maguil53@calstatela.edu::7d88a497-c560-4e64-9773-44d8716f55aa" providerId="AD" clId="Web-{65984674-86C6-4BBC-B5FC-685EB4B32795}" dt="2019-11-11T05:13:35.127" v="5"/>
          <ac:picMkLst>
            <pc:docMk/>
            <pc:sldMk cId="2146618926" sldId="266"/>
            <ac:picMk id="7" creationId="{E48EED1B-FA11-449A-90F5-A9DFFE0FEBE7}"/>
          </ac:picMkLst>
        </pc:picChg>
      </pc:sldChg>
      <pc:sldChg chg="new">
        <pc:chgData name="Aguilar, Marco A" userId="S::maguil53@calstatela.edu::7d88a497-c560-4e64-9773-44d8716f55aa" providerId="AD" clId="Web-{65984674-86C6-4BBC-B5FC-685EB4B32795}" dt="2019-11-11T05:27:10.288" v="7"/>
        <pc:sldMkLst>
          <pc:docMk/>
          <pc:sldMk cId="1400648065" sldId="267"/>
        </pc:sldMkLst>
      </pc:sldChg>
    </pc:docChg>
  </pc:docChgLst>
  <pc:docChgLst>
    <pc:chgData name="You, Feng" userId="S::fyou@calstatela.edu::876896d4-715d-4236-a9cf-ce2e09ee6ebf" providerId="AD" clId="Web-{8DFDBDF1-626A-4CD8-A5DE-DBCD9DCA89CD}"/>
    <pc:docChg chg="modSld">
      <pc:chgData name="You, Feng" userId="S::fyou@calstatela.edu::876896d4-715d-4236-a9cf-ce2e09ee6ebf" providerId="AD" clId="Web-{8DFDBDF1-626A-4CD8-A5DE-DBCD9DCA89CD}" dt="2020-04-22T01:49:14.104" v="39" actId="1076"/>
      <pc:docMkLst>
        <pc:docMk/>
      </pc:docMkLst>
      <pc:sldChg chg="modSp">
        <pc:chgData name="You, Feng" userId="S::fyou@calstatela.edu::876896d4-715d-4236-a9cf-ce2e09ee6ebf" providerId="AD" clId="Web-{8DFDBDF1-626A-4CD8-A5DE-DBCD9DCA89CD}" dt="2020-04-22T01:49:14.104" v="39" actId="1076"/>
        <pc:sldMkLst>
          <pc:docMk/>
          <pc:sldMk cId="184822786" sldId="258"/>
        </pc:sldMkLst>
        <pc:spChg chg="mod">
          <ac:chgData name="You, Feng" userId="S::fyou@calstatela.edu::876896d4-715d-4236-a9cf-ce2e09ee6ebf" providerId="AD" clId="Web-{8DFDBDF1-626A-4CD8-A5DE-DBCD9DCA89CD}" dt="2020-04-22T01:49:10.805" v="38" actId="1076"/>
          <ac:spMkLst>
            <pc:docMk/>
            <pc:sldMk cId="184822786" sldId="258"/>
            <ac:spMk id="3" creationId="{08577090-82A7-44CF-A79B-DF2DFE0C7145}"/>
          </ac:spMkLst>
        </pc:spChg>
        <pc:spChg chg="mod">
          <ac:chgData name="You, Feng" userId="S::fyou@calstatela.edu::876896d4-715d-4236-a9cf-ce2e09ee6ebf" providerId="AD" clId="Web-{8DFDBDF1-626A-4CD8-A5DE-DBCD9DCA89CD}" dt="2020-04-22T01:49:14.104" v="39" actId="1076"/>
          <ac:spMkLst>
            <pc:docMk/>
            <pc:sldMk cId="184822786" sldId="258"/>
            <ac:spMk id="5" creationId="{E06AA52F-4127-4E42-AA96-0DD38ECBEA52}"/>
          </ac:spMkLst>
        </pc:spChg>
      </pc:sldChg>
    </pc:docChg>
  </pc:docChgLst>
  <pc:docChgLst>
    <pc:chgData name="You, Feng" userId="S::fyou@calstatela.edu::876896d4-715d-4236-a9cf-ce2e09ee6ebf" providerId="AD" clId="Web-{0EE985DE-A9C4-4EA3-AE61-CA46B241CC65}"/>
    <pc:docChg chg="modSld">
      <pc:chgData name="You, Feng" userId="S::fyou@calstatela.edu::876896d4-715d-4236-a9cf-ce2e09ee6ebf" providerId="AD" clId="Web-{0EE985DE-A9C4-4EA3-AE61-CA46B241CC65}" dt="2020-04-28T06:02:28.904" v="1" actId="1076"/>
      <pc:docMkLst>
        <pc:docMk/>
      </pc:docMkLst>
      <pc:sldChg chg="mod modShow">
        <pc:chgData name="You, Feng" userId="S::fyou@calstatela.edu::876896d4-715d-4236-a9cf-ce2e09ee6ebf" providerId="AD" clId="Web-{0EE985DE-A9C4-4EA3-AE61-CA46B241CC65}" dt="2020-04-28T06:00:46.076" v="0"/>
        <pc:sldMkLst>
          <pc:docMk/>
          <pc:sldMk cId="3057306607" sldId="288"/>
        </pc:sldMkLst>
      </pc:sldChg>
      <pc:sldChg chg="modSp">
        <pc:chgData name="You, Feng" userId="S::fyou@calstatela.edu::876896d4-715d-4236-a9cf-ce2e09ee6ebf" providerId="AD" clId="Web-{0EE985DE-A9C4-4EA3-AE61-CA46B241CC65}" dt="2020-04-28T06:02:28.904" v="1" actId="1076"/>
        <pc:sldMkLst>
          <pc:docMk/>
          <pc:sldMk cId="1289840611" sldId="320"/>
        </pc:sldMkLst>
        <pc:picChg chg="mod">
          <ac:chgData name="You, Feng" userId="S::fyou@calstatela.edu::876896d4-715d-4236-a9cf-ce2e09ee6ebf" providerId="AD" clId="Web-{0EE985DE-A9C4-4EA3-AE61-CA46B241CC65}" dt="2020-04-28T06:02:28.904" v="1" actId="1076"/>
          <ac:picMkLst>
            <pc:docMk/>
            <pc:sldMk cId="1289840611" sldId="320"/>
            <ac:picMk id="4" creationId="{894614F9-ABE9-4B36-8FE8-7D3F5C5FC678}"/>
          </ac:picMkLst>
        </pc:picChg>
      </pc:sldChg>
    </pc:docChg>
  </pc:docChgLst>
  <pc:docChgLst>
    <pc:chgData name="Yu, Ivan" userId="c2880bb9-1f86-4df8-a2ce-113fa2e86bb2" providerId="ADAL" clId="{9A33EFE9-4B37-4D6D-8AD0-AAF555BD1AF1}"/>
    <pc:docChg chg="custSel mod addSld delSld modSld">
      <pc:chgData name="Yu, Ivan" userId="c2880bb9-1f86-4df8-a2ce-113fa2e86bb2" providerId="ADAL" clId="{9A33EFE9-4B37-4D6D-8AD0-AAF555BD1AF1}" dt="2020-04-28T17:39:22.964" v="102" actId="207"/>
      <pc:docMkLst>
        <pc:docMk/>
      </pc:docMkLst>
      <pc:sldChg chg="addSp delSp modSp">
        <pc:chgData name="Yu, Ivan" userId="c2880bb9-1f86-4df8-a2ce-113fa2e86bb2" providerId="ADAL" clId="{9A33EFE9-4B37-4D6D-8AD0-AAF555BD1AF1}" dt="2020-04-27T21:45:57.147" v="8" actId="26606"/>
        <pc:sldMkLst>
          <pc:docMk/>
          <pc:sldMk cId="3063775428" sldId="279"/>
        </pc:sldMkLst>
        <pc:spChg chg="ord">
          <ac:chgData name="Yu, Ivan" userId="c2880bb9-1f86-4df8-a2ce-113fa2e86bb2" providerId="ADAL" clId="{9A33EFE9-4B37-4D6D-8AD0-AAF555BD1AF1}" dt="2020-04-27T21:45:57.147" v="8" actId="26606"/>
          <ac:spMkLst>
            <pc:docMk/>
            <pc:sldMk cId="3063775428" sldId="279"/>
            <ac:spMk id="2" creationId="{B44D6563-FF6C-45C8-9F37-B77400948FB6}"/>
          </ac:spMkLst>
        </pc:spChg>
        <pc:spChg chg="del">
          <ac:chgData name="Yu, Ivan" userId="c2880bb9-1f86-4df8-a2ce-113fa2e86bb2" providerId="ADAL" clId="{9A33EFE9-4B37-4D6D-8AD0-AAF555BD1AF1}" dt="2020-04-27T21:45:57.147" v="8" actId="26606"/>
          <ac:spMkLst>
            <pc:docMk/>
            <pc:sldMk cId="3063775428" sldId="279"/>
            <ac:spMk id="83" creationId="{EE39DFCF-9247-4DE5-BB93-074BFAF07A3F}"/>
          </ac:spMkLst>
        </pc:spChg>
        <pc:spChg chg="del">
          <ac:chgData name="Yu, Ivan" userId="c2880bb9-1f86-4df8-a2ce-113fa2e86bb2" providerId="ADAL" clId="{9A33EFE9-4B37-4D6D-8AD0-AAF555BD1AF1}" dt="2020-04-27T21:45:57.147" v="8" actId="26606"/>
          <ac:spMkLst>
            <pc:docMk/>
            <pc:sldMk cId="3063775428" sldId="279"/>
            <ac:spMk id="85" creationId="{442B652E-D499-4CDA-8F7A-60469EDBCBE3}"/>
          </ac:spMkLst>
        </pc:spChg>
        <pc:spChg chg="del">
          <ac:chgData name="Yu, Ivan" userId="c2880bb9-1f86-4df8-a2ce-113fa2e86bb2" providerId="ADAL" clId="{9A33EFE9-4B37-4D6D-8AD0-AAF555BD1AF1}" dt="2020-04-27T21:45:57.147" v="8" actId="26606"/>
          <ac:spMkLst>
            <pc:docMk/>
            <pc:sldMk cId="3063775428" sldId="279"/>
            <ac:spMk id="87" creationId="{484A22B8-F5B6-47C2-B88E-DADAF379130D}"/>
          </ac:spMkLst>
        </pc:spChg>
        <pc:spChg chg="del">
          <ac:chgData name="Yu, Ivan" userId="c2880bb9-1f86-4df8-a2ce-113fa2e86bb2" providerId="ADAL" clId="{9A33EFE9-4B37-4D6D-8AD0-AAF555BD1AF1}" dt="2020-04-27T21:45:57.147" v="8" actId="26606"/>
          <ac:spMkLst>
            <pc:docMk/>
            <pc:sldMk cId="3063775428" sldId="279"/>
            <ac:spMk id="89" creationId="{A987C18C-164D-4263-B486-4647A98E888E}"/>
          </ac:spMkLst>
        </pc:spChg>
        <pc:spChg chg="del">
          <ac:chgData name="Yu, Ivan" userId="c2880bb9-1f86-4df8-a2ce-113fa2e86bb2" providerId="ADAL" clId="{9A33EFE9-4B37-4D6D-8AD0-AAF555BD1AF1}" dt="2020-04-27T21:45:57.147" v="8" actId="26606"/>
          <ac:spMkLst>
            <pc:docMk/>
            <pc:sldMk cId="3063775428" sldId="279"/>
            <ac:spMk id="91" creationId="{E7E98B39-04C6-408B-92FD-76862874063D}"/>
          </ac:spMkLst>
        </pc:spChg>
        <pc:spChg chg="del">
          <ac:chgData name="Yu, Ivan" userId="c2880bb9-1f86-4df8-a2ce-113fa2e86bb2" providerId="ADAL" clId="{9A33EFE9-4B37-4D6D-8AD0-AAF555BD1AF1}" dt="2020-04-27T21:45:57.147" v="8" actId="26606"/>
          <ac:spMkLst>
            <pc:docMk/>
            <pc:sldMk cId="3063775428" sldId="279"/>
            <ac:spMk id="93" creationId="{981C8C27-2457-421F-BDC4-7B4EA3C78286}"/>
          </ac:spMkLst>
        </pc:spChg>
        <pc:spChg chg="del">
          <ac:chgData name="Yu, Ivan" userId="c2880bb9-1f86-4df8-a2ce-113fa2e86bb2" providerId="ADAL" clId="{9A33EFE9-4B37-4D6D-8AD0-AAF555BD1AF1}" dt="2020-04-27T21:45:57.147" v="8" actId="26606"/>
          <ac:spMkLst>
            <pc:docMk/>
            <pc:sldMk cId="3063775428" sldId="279"/>
            <ac:spMk id="95" creationId="{CEA13C66-82C1-44AF-972B-8F5CCA41B6D9}"/>
          </ac:spMkLst>
        </pc:spChg>
        <pc:spChg chg="del">
          <ac:chgData name="Yu, Ivan" userId="c2880bb9-1f86-4df8-a2ce-113fa2e86bb2" providerId="ADAL" clId="{9A33EFE9-4B37-4D6D-8AD0-AAF555BD1AF1}" dt="2020-04-27T21:45:57.147" v="8" actId="26606"/>
          <ac:spMkLst>
            <pc:docMk/>
            <pc:sldMk cId="3063775428" sldId="279"/>
            <ac:spMk id="97" creationId="{9DB36437-FE59-457E-91A7-396BBD3C9C6A}"/>
          </ac:spMkLst>
        </pc:spChg>
        <pc:spChg chg="del">
          <ac:chgData name="Yu, Ivan" userId="c2880bb9-1f86-4df8-a2ce-113fa2e86bb2" providerId="ADAL" clId="{9A33EFE9-4B37-4D6D-8AD0-AAF555BD1AF1}" dt="2020-04-27T21:45:57.147" v="8" actId="26606"/>
          <ac:spMkLst>
            <pc:docMk/>
            <pc:sldMk cId="3063775428" sldId="279"/>
            <ac:spMk id="99" creationId="{844D3693-2EFE-4667-89D5-47E2D5920912}"/>
          </ac:spMkLst>
        </pc:spChg>
        <pc:spChg chg="del">
          <ac:chgData name="Yu, Ivan" userId="c2880bb9-1f86-4df8-a2ce-113fa2e86bb2" providerId="ADAL" clId="{9A33EFE9-4B37-4D6D-8AD0-AAF555BD1AF1}" dt="2020-04-27T21:45:57.147" v="8" actId="26606"/>
          <ac:spMkLst>
            <pc:docMk/>
            <pc:sldMk cId="3063775428" sldId="279"/>
            <ac:spMk id="101" creationId="{C21FD796-9CD0-404D-8DF5-5274C0BCC754}"/>
          </ac:spMkLst>
        </pc:spChg>
        <pc:spChg chg="add">
          <ac:chgData name="Yu, Ivan" userId="c2880bb9-1f86-4df8-a2ce-113fa2e86bb2" providerId="ADAL" clId="{9A33EFE9-4B37-4D6D-8AD0-AAF555BD1AF1}" dt="2020-04-27T21:45:57.147" v="8" actId="26606"/>
          <ac:spMkLst>
            <pc:docMk/>
            <pc:sldMk cId="3063775428" sldId="279"/>
            <ac:spMk id="106" creationId="{88294908-8B00-4F58-BBBA-20F71A40AA9E}"/>
          </ac:spMkLst>
        </pc:spChg>
        <pc:spChg chg="add">
          <ac:chgData name="Yu, Ivan" userId="c2880bb9-1f86-4df8-a2ce-113fa2e86bb2" providerId="ADAL" clId="{9A33EFE9-4B37-4D6D-8AD0-AAF555BD1AF1}" dt="2020-04-27T21:45:57.147" v="8" actId="26606"/>
          <ac:spMkLst>
            <pc:docMk/>
            <pc:sldMk cId="3063775428" sldId="279"/>
            <ac:spMk id="108" creationId="{4364C879-1404-4203-8E9D-CC5DE0A621A2}"/>
          </ac:spMkLst>
        </pc:spChg>
        <pc:spChg chg="add">
          <ac:chgData name="Yu, Ivan" userId="c2880bb9-1f86-4df8-a2ce-113fa2e86bb2" providerId="ADAL" clId="{9A33EFE9-4B37-4D6D-8AD0-AAF555BD1AF1}" dt="2020-04-27T21:45:57.147" v="8" actId="26606"/>
          <ac:spMkLst>
            <pc:docMk/>
            <pc:sldMk cId="3063775428" sldId="279"/>
            <ac:spMk id="110" creationId="{84617302-4B0D-4351-A6BB-6F0930D943AC}"/>
          </ac:spMkLst>
        </pc:spChg>
        <pc:spChg chg="add">
          <ac:chgData name="Yu, Ivan" userId="c2880bb9-1f86-4df8-a2ce-113fa2e86bb2" providerId="ADAL" clId="{9A33EFE9-4B37-4D6D-8AD0-AAF555BD1AF1}" dt="2020-04-27T21:45:57.147" v="8" actId="26606"/>
          <ac:spMkLst>
            <pc:docMk/>
            <pc:sldMk cId="3063775428" sldId="279"/>
            <ac:spMk id="112" creationId="{DA2C7802-C2E0-4218-8F89-8DD7CCD2CD1C}"/>
          </ac:spMkLst>
        </pc:spChg>
        <pc:spChg chg="add">
          <ac:chgData name="Yu, Ivan" userId="c2880bb9-1f86-4df8-a2ce-113fa2e86bb2" providerId="ADAL" clId="{9A33EFE9-4B37-4D6D-8AD0-AAF555BD1AF1}" dt="2020-04-27T21:45:57.147" v="8" actId="26606"/>
          <ac:spMkLst>
            <pc:docMk/>
            <pc:sldMk cId="3063775428" sldId="279"/>
            <ac:spMk id="114" creationId="{A6D7111A-21E5-4EE9-8A78-10E5530F0116}"/>
          </ac:spMkLst>
        </pc:spChg>
        <pc:spChg chg="add">
          <ac:chgData name="Yu, Ivan" userId="c2880bb9-1f86-4df8-a2ce-113fa2e86bb2" providerId="ADAL" clId="{9A33EFE9-4B37-4D6D-8AD0-AAF555BD1AF1}" dt="2020-04-27T21:45:57.147" v="8" actId="26606"/>
          <ac:spMkLst>
            <pc:docMk/>
            <pc:sldMk cId="3063775428" sldId="279"/>
            <ac:spMk id="116" creationId="{A3969E80-A77B-49FC-9122-D89AFD5EE118}"/>
          </ac:spMkLst>
        </pc:spChg>
        <pc:spChg chg="add">
          <ac:chgData name="Yu, Ivan" userId="c2880bb9-1f86-4df8-a2ce-113fa2e86bb2" providerId="ADAL" clId="{9A33EFE9-4B37-4D6D-8AD0-AAF555BD1AF1}" dt="2020-04-27T21:45:57.147" v="8" actId="26606"/>
          <ac:spMkLst>
            <pc:docMk/>
            <pc:sldMk cId="3063775428" sldId="279"/>
            <ac:spMk id="118" creationId="{1849CA57-76BD-4CF2-80BA-D7A46A01B7B1}"/>
          </ac:spMkLst>
        </pc:spChg>
        <pc:spChg chg="add">
          <ac:chgData name="Yu, Ivan" userId="c2880bb9-1f86-4df8-a2ce-113fa2e86bb2" providerId="ADAL" clId="{9A33EFE9-4B37-4D6D-8AD0-AAF555BD1AF1}" dt="2020-04-27T21:45:57.147" v="8" actId="26606"/>
          <ac:spMkLst>
            <pc:docMk/>
            <pc:sldMk cId="3063775428" sldId="279"/>
            <ac:spMk id="120" creationId="{35E9085E-E730-4768-83D4-6CB7E9897153}"/>
          </ac:spMkLst>
        </pc:spChg>
        <pc:spChg chg="add">
          <ac:chgData name="Yu, Ivan" userId="c2880bb9-1f86-4df8-a2ce-113fa2e86bb2" providerId="ADAL" clId="{9A33EFE9-4B37-4D6D-8AD0-AAF555BD1AF1}" dt="2020-04-27T21:45:57.147" v="8" actId="26606"/>
          <ac:spMkLst>
            <pc:docMk/>
            <pc:sldMk cId="3063775428" sldId="279"/>
            <ac:spMk id="122" creationId="{973272FE-A474-4CAE-8CA2-BCC8B476C3F4}"/>
          </ac:spMkLst>
        </pc:spChg>
        <pc:spChg chg="add">
          <ac:chgData name="Yu, Ivan" userId="c2880bb9-1f86-4df8-a2ce-113fa2e86bb2" providerId="ADAL" clId="{9A33EFE9-4B37-4D6D-8AD0-AAF555BD1AF1}" dt="2020-04-27T21:45:57.147" v="8" actId="26606"/>
          <ac:spMkLst>
            <pc:docMk/>
            <pc:sldMk cId="3063775428" sldId="279"/>
            <ac:spMk id="124" creationId="{E07981EA-05A6-437C-88D7-B377B92B031D}"/>
          </ac:spMkLst>
        </pc:spChg>
        <pc:spChg chg="add">
          <ac:chgData name="Yu, Ivan" userId="c2880bb9-1f86-4df8-a2ce-113fa2e86bb2" providerId="ADAL" clId="{9A33EFE9-4B37-4D6D-8AD0-AAF555BD1AF1}" dt="2020-04-27T21:45:57.147" v="8" actId="26606"/>
          <ac:spMkLst>
            <pc:docMk/>
            <pc:sldMk cId="3063775428" sldId="279"/>
            <ac:spMk id="126" creationId="{15E3C750-986E-4769-B1AE-49289FBEE757}"/>
          </ac:spMkLst>
        </pc:spChg>
      </pc:sldChg>
      <pc:sldChg chg="addSp delSp modSp">
        <pc:chgData name="Yu, Ivan" userId="c2880bb9-1f86-4df8-a2ce-113fa2e86bb2" providerId="ADAL" clId="{9A33EFE9-4B37-4D6D-8AD0-AAF555BD1AF1}" dt="2020-04-27T21:45:53.082" v="7" actId="26606"/>
        <pc:sldMkLst>
          <pc:docMk/>
          <pc:sldMk cId="2861971078" sldId="285"/>
        </pc:sldMkLst>
        <pc:spChg chg="ord">
          <ac:chgData name="Yu, Ivan" userId="c2880bb9-1f86-4df8-a2ce-113fa2e86bb2" providerId="ADAL" clId="{9A33EFE9-4B37-4D6D-8AD0-AAF555BD1AF1}" dt="2020-04-27T21:45:53.082" v="7" actId="26606"/>
          <ac:spMkLst>
            <pc:docMk/>
            <pc:sldMk cId="2861971078" sldId="285"/>
            <ac:spMk id="2" creationId="{9710C388-800A-4B82-A301-C97FAFDE8A6B}"/>
          </ac:spMkLst>
        </pc:spChg>
        <pc:spChg chg="del">
          <ac:chgData name="Yu, Ivan" userId="c2880bb9-1f86-4df8-a2ce-113fa2e86bb2" providerId="ADAL" clId="{9A33EFE9-4B37-4D6D-8AD0-AAF555BD1AF1}" dt="2020-04-27T21:45:53.082" v="7" actId="26606"/>
          <ac:spMkLst>
            <pc:docMk/>
            <pc:sldMk cId="2861971078" sldId="285"/>
            <ac:spMk id="48" creationId="{EE39DFCF-9247-4DE5-BB93-074BFAF07A3F}"/>
          </ac:spMkLst>
        </pc:spChg>
        <pc:spChg chg="del">
          <ac:chgData name="Yu, Ivan" userId="c2880bb9-1f86-4df8-a2ce-113fa2e86bb2" providerId="ADAL" clId="{9A33EFE9-4B37-4D6D-8AD0-AAF555BD1AF1}" dt="2020-04-27T21:45:53.082" v="7" actId="26606"/>
          <ac:spMkLst>
            <pc:docMk/>
            <pc:sldMk cId="2861971078" sldId="285"/>
            <ac:spMk id="50" creationId="{442B652E-D499-4CDA-8F7A-60469EDBCBE3}"/>
          </ac:spMkLst>
        </pc:spChg>
        <pc:spChg chg="del">
          <ac:chgData name="Yu, Ivan" userId="c2880bb9-1f86-4df8-a2ce-113fa2e86bb2" providerId="ADAL" clId="{9A33EFE9-4B37-4D6D-8AD0-AAF555BD1AF1}" dt="2020-04-27T21:45:53.082" v="7" actId="26606"/>
          <ac:spMkLst>
            <pc:docMk/>
            <pc:sldMk cId="2861971078" sldId="285"/>
            <ac:spMk id="52" creationId="{484A22B8-F5B6-47C2-B88E-DADAF379130D}"/>
          </ac:spMkLst>
        </pc:spChg>
        <pc:spChg chg="del">
          <ac:chgData name="Yu, Ivan" userId="c2880bb9-1f86-4df8-a2ce-113fa2e86bb2" providerId="ADAL" clId="{9A33EFE9-4B37-4D6D-8AD0-AAF555BD1AF1}" dt="2020-04-27T21:45:53.082" v="7" actId="26606"/>
          <ac:spMkLst>
            <pc:docMk/>
            <pc:sldMk cId="2861971078" sldId="285"/>
            <ac:spMk id="54" creationId="{A987C18C-164D-4263-B486-4647A98E888E}"/>
          </ac:spMkLst>
        </pc:spChg>
        <pc:spChg chg="del">
          <ac:chgData name="Yu, Ivan" userId="c2880bb9-1f86-4df8-a2ce-113fa2e86bb2" providerId="ADAL" clId="{9A33EFE9-4B37-4D6D-8AD0-AAF555BD1AF1}" dt="2020-04-27T21:45:53.082" v="7" actId="26606"/>
          <ac:spMkLst>
            <pc:docMk/>
            <pc:sldMk cId="2861971078" sldId="285"/>
            <ac:spMk id="56" creationId="{E7E98B39-04C6-408B-92FD-76862874063D}"/>
          </ac:spMkLst>
        </pc:spChg>
        <pc:spChg chg="del">
          <ac:chgData name="Yu, Ivan" userId="c2880bb9-1f86-4df8-a2ce-113fa2e86bb2" providerId="ADAL" clId="{9A33EFE9-4B37-4D6D-8AD0-AAF555BD1AF1}" dt="2020-04-27T21:45:53.082" v="7" actId="26606"/>
          <ac:spMkLst>
            <pc:docMk/>
            <pc:sldMk cId="2861971078" sldId="285"/>
            <ac:spMk id="58" creationId="{981C8C27-2457-421F-BDC4-7B4EA3C78286}"/>
          </ac:spMkLst>
        </pc:spChg>
        <pc:spChg chg="del">
          <ac:chgData name="Yu, Ivan" userId="c2880bb9-1f86-4df8-a2ce-113fa2e86bb2" providerId="ADAL" clId="{9A33EFE9-4B37-4D6D-8AD0-AAF555BD1AF1}" dt="2020-04-27T21:45:53.082" v="7" actId="26606"/>
          <ac:spMkLst>
            <pc:docMk/>
            <pc:sldMk cId="2861971078" sldId="285"/>
            <ac:spMk id="60" creationId="{CEA13C66-82C1-44AF-972B-8F5CCA41B6D9}"/>
          </ac:spMkLst>
        </pc:spChg>
        <pc:spChg chg="del">
          <ac:chgData name="Yu, Ivan" userId="c2880bb9-1f86-4df8-a2ce-113fa2e86bb2" providerId="ADAL" clId="{9A33EFE9-4B37-4D6D-8AD0-AAF555BD1AF1}" dt="2020-04-27T21:45:53.082" v="7" actId="26606"/>
          <ac:spMkLst>
            <pc:docMk/>
            <pc:sldMk cId="2861971078" sldId="285"/>
            <ac:spMk id="62" creationId="{9DB36437-FE59-457E-91A7-396BBD3C9C6A}"/>
          </ac:spMkLst>
        </pc:spChg>
        <pc:spChg chg="del">
          <ac:chgData name="Yu, Ivan" userId="c2880bb9-1f86-4df8-a2ce-113fa2e86bb2" providerId="ADAL" clId="{9A33EFE9-4B37-4D6D-8AD0-AAF555BD1AF1}" dt="2020-04-27T21:45:53.082" v="7" actId="26606"/>
          <ac:spMkLst>
            <pc:docMk/>
            <pc:sldMk cId="2861971078" sldId="285"/>
            <ac:spMk id="64" creationId="{844D3693-2EFE-4667-89D5-47E2D5920912}"/>
          </ac:spMkLst>
        </pc:spChg>
        <pc:spChg chg="del">
          <ac:chgData name="Yu, Ivan" userId="c2880bb9-1f86-4df8-a2ce-113fa2e86bb2" providerId="ADAL" clId="{9A33EFE9-4B37-4D6D-8AD0-AAF555BD1AF1}" dt="2020-04-27T21:45:53.082" v="7" actId="26606"/>
          <ac:spMkLst>
            <pc:docMk/>
            <pc:sldMk cId="2861971078" sldId="285"/>
            <ac:spMk id="66" creationId="{C21FD796-9CD0-404D-8DF5-5274C0BCC754}"/>
          </ac:spMkLst>
        </pc:spChg>
        <pc:spChg chg="add">
          <ac:chgData name="Yu, Ivan" userId="c2880bb9-1f86-4df8-a2ce-113fa2e86bb2" providerId="ADAL" clId="{9A33EFE9-4B37-4D6D-8AD0-AAF555BD1AF1}" dt="2020-04-27T21:45:53.082" v="7" actId="26606"/>
          <ac:spMkLst>
            <pc:docMk/>
            <pc:sldMk cId="2861971078" sldId="285"/>
            <ac:spMk id="71" creationId="{88294908-8B00-4F58-BBBA-20F71A40AA9E}"/>
          </ac:spMkLst>
        </pc:spChg>
        <pc:spChg chg="add">
          <ac:chgData name="Yu, Ivan" userId="c2880bb9-1f86-4df8-a2ce-113fa2e86bb2" providerId="ADAL" clId="{9A33EFE9-4B37-4D6D-8AD0-AAF555BD1AF1}" dt="2020-04-27T21:45:53.082" v="7" actId="26606"/>
          <ac:spMkLst>
            <pc:docMk/>
            <pc:sldMk cId="2861971078" sldId="285"/>
            <ac:spMk id="73" creationId="{4364C879-1404-4203-8E9D-CC5DE0A621A2}"/>
          </ac:spMkLst>
        </pc:spChg>
        <pc:spChg chg="add">
          <ac:chgData name="Yu, Ivan" userId="c2880bb9-1f86-4df8-a2ce-113fa2e86bb2" providerId="ADAL" clId="{9A33EFE9-4B37-4D6D-8AD0-AAF555BD1AF1}" dt="2020-04-27T21:45:53.082" v="7" actId="26606"/>
          <ac:spMkLst>
            <pc:docMk/>
            <pc:sldMk cId="2861971078" sldId="285"/>
            <ac:spMk id="75" creationId="{84617302-4B0D-4351-A6BB-6F0930D943AC}"/>
          </ac:spMkLst>
        </pc:spChg>
        <pc:spChg chg="add">
          <ac:chgData name="Yu, Ivan" userId="c2880bb9-1f86-4df8-a2ce-113fa2e86bb2" providerId="ADAL" clId="{9A33EFE9-4B37-4D6D-8AD0-AAF555BD1AF1}" dt="2020-04-27T21:45:53.082" v="7" actId="26606"/>
          <ac:spMkLst>
            <pc:docMk/>
            <pc:sldMk cId="2861971078" sldId="285"/>
            <ac:spMk id="77" creationId="{DA2C7802-C2E0-4218-8F89-8DD7CCD2CD1C}"/>
          </ac:spMkLst>
        </pc:spChg>
        <pc:spChg chg="add">
          <ac:chgData name="Yu, Ivan" userId="c2880bb9-1f86-4df8-a2ce-113fa2e86bb2" providerId="ADAL" clId="{9A33EFE9-4B37-4D6D-8AD0-AAF555BD1AF1}" dt="2020-04-27T21:45:53.082" v="7" actId="26606"/>
          <ac:spMkLst>
            <pc:docMk/>
            <pc:sldMk cId="2861971078" sldId="285"/>
            <ac:spMk id="79" creationId="{A6D7111A-21E5-4EE9-8A78-10E5530F0116}"/>
          </ac:spMkLst>
        </pc:spChg>
        <pc:spChg chg="add">
          <ac:chgData name="Yu, Ivan" userId="c2880bb9-1f86-4df8-a2ce-113fa2e86bb2" providerId="ADAL" clId="{9A33EFE9-4B37-4D6D-8AD0-AAF555BD1AF1}" dt="2020-04-27T21:45:53.082" v="7" actId="26606"/>
          <ac:spMkLst>
            <pc:docMk/>
            <pc:sldMk cId="2861971078" sldId="285"/>
            <ac:spMk id="81" creationId="{A3969E80-A77B-49FC-9122-D89AFD5EE118}"/>
          </ac:spMkLst>
        </pc:spChg>
        <pc:spChg chg="add">
          <ac:chgData name="Yu, Ivan" userId="c2880bb9-1f86-4df8-a2ce-113fa2e86bb2" providerId="ADAL" clId="{9A33EFE9-4B37-4D6D-8AD0-AAF555BD1AF1}" dt="2020-04-27T21:45:53.082" v="7" actId="26606"/>
          <ac:spMkLst>
            <pc:docMk/>
            <pc:sldMk cId="2861971078" sldId="285"/>
            <ac:spMk id="83" creationId="{1849CA57-76BD-4CF2-80BA-D7A46A01B7B1}"/>
          </ac:spMkLst>
        </pc:spChg>
        <pc:spChg chg="add">
          <ac:chgData name="Yu, Ivan" userId="c2880bb9-1f86-4df8-a2ce-113fa2e86bb2" providerId="ADAL" clId="{9A33EFE9-4B37-4D6D-8AD0-AAF555BD1AF1}" dt="2020-04-27T21:45:53.082" v="7" actId="26606"/>
          <ac:spMkLst>
            <pc:docMk/>
            <pc:sldMk cId="2861971078" sldId="285"/>
            <ac:spMk id="85" creationId="{35E9085E-E730-4768-83D4-6CB7E9897153}"/>
          </ac:spMkLst>
        </pc:spChg>
        <pc:spChg chg="add">
          <ac:chgData name="Yu, Ivan" userId="c2880bb9-1f86-4df8-a2ce-113fa2e86bb2" providerId="ADAL" clId="{9A33EFE9-4B37-4D6D-8AD0-AAF555BD1AF1}" dt="2020-04-27T21:45:53.082" v="7" actId="26606"/>
          <ac:spMkLst>
            <pc:docMk/>
            <pc:sldMk cId="2861971078" sldId="285"/>
            <ac:spMk id="87" creationId="{973272FE-A474-4CAE-8CA2-BCC8B476C3F4}"/>
          </ac:spMkLst>
        </pc:spChg>
        <pc:spChg chg="add">
          <ac:chgData name="Yu, Ivan" userId="c2880bb9-1f86-4df8-a2ce-113fa2e86bb2" providerId="ADAL" clId="{9A33EFE9-4B37-4D6D-8AD0-AAF555BD1AF1}" dt="2020-04-27T21:45:53.082" v="7" actId="26606"/>
          <ac:spMkLst>
            <pc:docMk/>
            <pc:sldMk cId="2861971078" sldId="285"/>
            <ac:spMk id="89" creationId="{E07981EA-05A6-437C-88D7-B377B92B031D}"/>
          </ac:spMkLst>
        </pc:spChg>
        <pc:spChg chg="add">
          <ac:chgData name="Yu, Ivan" userId="c2880bb9-1f86-4df8-a2ce-113fa2e86bb2" providerId="ADAL" clId="{9A33EFE9-4B37-4D6D-8AD0-AAF555BD1AF1}" dt="2020-04-27T21:45:53.082" v="7" actId="26606"/>
          <ac:spMkLst>
            <pc:docMk/>
            <pc:sldMk cId="2861971078" sldId="285"/>
            <ac:spMk id="91" creationId="{15E3C750-986E-4769-B1AE-49289FBEE757}"/>
          </ac:spMkLst>
        </pc:spChg>
      </pc:sldChg>
      <pc:sldChg chg="addSp delSp modSp">
        <pc:chgData name="Yu, Ivan" userId="c2880bb9-1f86-4df8-a2ce-113fa2e86bb2" providerId="ADAL" clId="{9A33EFE9-4B37-4D6D-8AD0-AAF555BD1AF1}" dt="2020-04-27T21:45:59.849" v="9" actId="26606"/>
        <pc:sldMkLst>
          <pc:docMk/>
          <pc:sldMk cId="2759785028" sldId="286"/>
        </pc:sldMkLst>
        <pc:spChg chg="ord">
          <ac:chgData name="Yu, Ivan" userId="c2880bb9-1f86-4df8-a2ce-113fa2e86bb2" providerId="ADAL" clId="{9A33EFE9-4B37-4D6D-8AD0-AAF555BD1AF1}" dt="2020-04-27T21:45:59.849" v="9" actId="26606"/>
          <ac:spMkLst>
            <pc:docMk/>
            <pc:sldMk cId="2759785028" sldId="286"/>
            <ac:spMk id="2" creationId="{B44D6563-FF6C-45C8-9F37-B77400948FB6}"/>
          </ac:spMkLst>
        </pc:spChg>
        <pc:spChg chg="del">
          <ac:chgData name="Yu, Ivan" userId="c2880bb9-1f86-4df8-a2ce-113fa2e86bb2" providerId="ADAL" clId="{9A33EFE9-4B37-4D6D-8AD0-AAF555BD1AF1}" dt="2020-04-27T21:45:59.849" v="9" actId="26606"/>
          <ac:spMkLst>
            <pc:docMk/>
            <pc:sldMk cId="2759785028" sldId="286"/>
            <ac:spMk id="73" creationId="{EE39DFCF-9247-4DE5-BB93-074BFAF07A3F}"/>
          </ac:spMkLst>
        </pc:spChg>
        <pc:spChg chg="del">
          <ac:chgData name="Yu, Ivan" userId="c2880bb9-1f86-4df8-a2ce-113fa2e86bb2" providerId="ADAL" clId="{9A33EFE9-4B37-4D6D-8AD0-AAF555BD1AF1}" dt="2020-04-27T21:45:59.849" v="9" actId="26606"/>
          <ac:spMkLst>
            <pc:docMk/>
            <pc:sldMk cId="2759785028" sldId="286"/>
            <ac:spMk id="75" creationId="{442B652E-D499-4CDA-8F7A-60469EDBCBE3}"/>
          </ac:spMkLst>
        </pc:spChg>
        <pc:spChg chg="del">
          <ac:chgData name="Yu, Ivan" userId="c2880bb9-1f86-4df8-a2ce-113fa2e86bb2" providerId="ADAL" clId="{9A33EFE9-4B37-4D6D-8AD0-AAF555BD1AF1}" dt="2020-04-27T21:45:59.849" v="9" actId="26606"/>
          <ac:spMkLst>
            <pc:docMk/>
            <pc:sldMk cId="2759785028" sldId="286"/>
            <ac:spMk id="77" creationId="{484A22B8-F5B6-47C2-B88E-DADAF379130D}"/>
          </ac:spMkLst>
        </pc:spChg>
        <pc:spChg chg="del">
          <ac:chgData name="Yu, Ivan" userId="c2880bb9-1f86-4df8-a2ce-113fa2e86bb2" providerId="ADAL" clId="{9A33EFE9-4B37-4D6D-8AD0-AAF555BD1AF1}" dt="2020-04-27T21:45:59.849" v="9" actId="26606"/>
          <ac:spMkLst>
            <pc:docMk/>
            <pc:sldMk cId="2759785028" sldId="286"/>
            <ac:spMk id="79" creationId="{A987C18C-164D-4263-B486-4647A98E888E}"/>
          </ac:spMkLst>
        </pc:spChg>
        <pc:spChg chg="del">
          <ac:chgData name="Yu, Ivan" userId="c2880bb9-1f86-4df8-a2ce-113fa2e86bb2" providerId="ADAL" clId="{9A33EFE9-4B37-4D6D-8AD0-AAF555BD1AF1}" dt="2020-04-27T21:45:59.849" v="9" actId="26606"/>
          <ac:spMkLst>
            <pc:docMk/>
            <pc:sldMk cId="2759785028" sldId="286"/>
            <ac:spMk id="81" creationId="{E7E98B39-04C6-408B-92FD-76862874063D}"/>
          </ac:spMkLst>
        </pc:spChg>
        <pc:spChg chg="del">
          <ac:chgData name="Yu, Ivan" userId="c2880bb9-1f86-4df8-a2ce-113fa2e86bb2" providerId="ADAL" clId="{9A33EFE9-4B37-4D6D-8AD0-AAF555BD1AF1}" dt="2020-04-27T21:45:59.849" v="9" actId="26606"/>
          <ac:spMkLst>
            <pc:docMk/>
            <pc:sldMk cId="2759785028" sldId="286"/>
            <ac:spMk id="83" creationId="{981C8C27-2457-421F-BDC4-7B4EA3C78286}"/>
          </ac:spMkLst>
        </pc:spChg>
        <pc:spChg chg="del">
          <ac:chgData name="Yu, Ivan" userId="c2880bb9-1f86-4df8-a2ce-113fa2e86bb2" providerId="ADAL" clId="{9A33EFE9-4B37-4D6D-8AD0-AAF555BD1AF1}" dt="2020-04-27T21:45:59.849" v="9" actId="26606"/>
          <ac:spMkLst>
            <pc:docMk/>
            <pc:sldMk cId="2759785028" sldId="286"/>
            <ac:spMk id="85" creationId="{CEA13C66-82C1-44AF-972B-8F5CCA41B6D9}"/>
          </ac:spMkLst>
        </pc:spChg>
        <pc:spChg chg="del">
          <ac:chgData name="Yu, Ivan" userId="c2880bb9-1f86-4df8-a2ce-113fa2e86bb2" providerId="ADAL" clId="{9A33EFE9-4B37-4D6D-8AD0-AAF555BD1AF1}" dt="2020-04-27T21:45:59.849" v="9" actId="26606"/>
          <ac:spMkLst>
            <pc:docMk/>
            <pc:sldMk cId="2759785028" sldId="286"/>
            <ac:spMk id="87" creationId="{9DB36437-FE59-457E-91A7-396BBD3C9C6A}"/>
          </ac:spMkLst>
        </pc:spChg>
        <pc:spChg chg="del">
          <ac:chgData name="Yu, Ivan" userId="c2880bb9-1f86-4df8-a2ce-113fa2e86bb2" providerId="ADAL" clId="{9A33EFE9-4B37-4D6D-8AD0-AAF555BD1AF1}" dt="2020-04-27T21:45:59.849" v="9" actId="26606"/>
          <ac:spMkLst>
            <pc:docMk/>
            <pc:sldMk cId="2759785028" sldId="286"/>
            <ac:spMk id="89" creationId="{844D3693-2EFE-4667-89D5-47E2D5920912}"/>
          </ac:spMkLst>
        </pc:spChg>
        <pc:spChg chg="del">
          <ac:chgData name="Yu, Ivan" userId="c2880bb9-1f86-4df8-a2ce-113fa2e86bb2" providerId="ADAL" clId="{9A33EFE9-4B37-4D6D-8AD0-AAF555BD1AF1}" dt="2020-04-27T21:45:59.849" v="9" actId="26606"/>
          <ac:spMkLst>
            <pc:docMk/>
            <pc:sldMk cId="2759785028" sldId="286"/>
            <ac:spMk id="91" creationId="{C21FD796-9CD0-404D-8DF5-5274C0BCC754}"/>
          </ac:spMkLst>
        </pc:spChg>
        <pc:spChg chg="add">
          <ac:chgData name="Yu, Ivan" userId="c2880bb9-1f86-4df8-a2ce-113fa2e86bb2" providerId="ADAL" clId="{9A33EFE9-4B37-4D6D-8AD0-AAF555BD1AF1}" dt="2020-04-27T21:45:59.849" v="9" actId="26606"/>
          <ac:spMkLst>
            <pc:docMk/>
            <pc:sldMk cId="2759785028" sldId="286"/>
            <ac:spMk id="96" creationId="{88294908-8B00-4F58-BBBA-20F71A40AA9E}"/>
          </ac:spMkLst>
        </pc:spChg>
        <pc:spChg chg="add">
          <ac:chgData name="Yu, Ivan" userId="c2880bb9-1f86-4df8-a2ce-113fa2e86bb2" providerId="ADAL" clId="{9A33EFE9-4B37-4D6D-8AD0-AAF555BD1AF1}" dt="2020-04-27T21:45:59.849" v="9" actId="26606"/>
          <ac:spMkLst>
            <pc:docMk/>
            <pc:sldMk cId="2759785028" sldId="286"/>
            <ac:spMk id="98" creationId="{4364C879-1404-4203-8E9D-CC5DE0A621A2}"/>
          </ac:spMkLst>
        </pc:spChg>
        <pc:spChg chg="add">
          <ac:chgData name="Yu, Ivan" userId="c2880bb9-1f86-4df8-a2ce-113fa2e86bb2" providerId="ADAL" clId="{9A33EFE9-4B37-4D6D-8AD0-AAF555BD1AF1}" dt="2020-04-27T21:45:59.849" v="9" actId="26606"/>
          <ac:spMkLst>
            <pc:docMk/>
            <pc:sldMk cId="2759785028" sldId="286"/>
            <ac:spMk id="100" creationId="{84617302-4B0D-4351-A6BB-6F0930D943AC}"/>
          </ac:spMkLst>
        </pc:spChg>
        <pc:spChg chg="add">
          <ac:chgData name="Yu, Ivan" userId="c2880bb9-1f86-4df8-a2ce-113fa2e86bb2" providerId="ADAL" clId="{9A33EFE9-4B37-4D6D-8AD0-AAF555BD1AF1}" dt="2020-04-27T21:45:59.849" v="9" actId="26606"/>
          <ac:spMkLst>
            <pc:docMk/>
            <pc:sldMk cId="2759785028" sldId="286"/>
            <ac:spMk id="102" creationId="{DA2C7802-C2E0-4218-8F89-8DD7CCD2CD1C}"/>
          </ac:spMkLst>
        </pc:spChg>
        <pc:spChg chg="add">
          <ac:chgData name="Yu, Ivan" userId="c2880bb9-1f86-4df8-a2ce-113fa2e86bb2" providerId="ADAL" clId="{9A33EFE9-4B37-4D6D-8AD0-AAF555BD1AF1}" dt="2020-04-27T21:45:59.849" v="9" actId="26606"/>
          <ac:spMkLst>
            <pc:docMk/>
            <pc:sldMk cId="2759785028" sldId="286"/>
            <ac:spMk id="104" creationId="{A6D7111A-21E5-4EE9-8A78-10E5530F0116}"/>
          </ac:spMkLst>
        </pc:spChg>
        <pc:spChg chg="add">
          <ac:chgData name="Yu, Ivan" userId="c2880bb9-1f86-4df8-a2ce-113fa2e86bb2" providerId="ADAL" clId="{9A33EFE9-4B37-4D6D-8AD0-AAF555BD1AF1}" dt="2020-04-27T21:45:59.849" v="9" actId="26606"/>
          <ac:spMkLst>
            <pc:docMk/>
            <pc:sldMk cId="2759785028" sldId="286"/>
            <ac:spMk id="106" creationId="{A3969E80-A77B-49FC-9122-D89AFD5EE118}"/>
          </ac:spMkLst>
        </pc:spChg>
        <pc:spChg chg="add">
          <ac:chgData name="Yu, Ivan" userId="c2880bb9-1f86-4df8-a2ce-113fa2e86bb2" providerId="ADAL" clId="{9A33EFE9-4B37-4D6D-8AD0-AAF555BD1AF1}" dt="2020-04-27T21:45:59.849" v="9" actId="26606"/>
          <ac:spMkLst>
            <pc:docMk/>
            <pc:sldMk cId="2759785028" sldId="286"/>
            <ac:spMk id="108" creationId="{1849CA57-76BD-4CF2-80BA-D7A46A01B7B1}"/>
          </ac:spMkLst>
        </pc:spChg>
        <pc:spChg chg="add">
          <ac:chgData name="Yu, Ivan" userId="c2880bb9-1f86-4df8-a2ce-113fa2e86bb2" providerId="ADAL" clId="{9A33EFE9-4B37-4D6D-8AD0-AAF555BD1AF1}" dt="2020-04-27T21:45:59.849" v="9" actId="26606"/>
          <ac:spMkLst>
            <pc:docMk/>
            <pc:sldMk cId="2759785028" sldId="286"/>
            <ac:spMk id="110" creationId="{35E9085E-E730-4768-83D4-6CB7E9897153}"/>
          </ac:spMkLst>
        </pc:spChg>
        <pc:spChg chg="add">
          <ac:chgData name="Yu, Ivan" userId="c2880bb9-1f86-4df8-a2ce-113fa2e86bb2" providerId="ADAL" clId="{9A33EFE9-4B37-4D6D-8AD0-AAF555BD1AF1}" dt="2020-04-27T21:45:59.849" v="9" actId="26606"/>
          <ac:spMkLst>
            <pc:docMk/>
            <pc:sldMk cId="2759785028" sldId="286"/>
            <ac:spMk id="112" creationId="{973272FE-A474-4CAE-8CA2-BCC8B476C3F4}"/>
          </ac:spMkLst>
        </pc:spChg>
        <pc:spChg chg="add">
          <ac:chgData name="Yu, Ivan" userId="c2880bb9-1f86-4df8-a2ce-113fa2e86bb2" providerId="ADAL" clId="{9A33EFE9-4B37-4D6D-8AD0-AAF555BD1AF1}" dt="2020-04-27T21:45:59.849" v="9" actId="26606"/>
          <ac:spMkLst>
            <pc:docMk/>
            <pc:sldMk cId="2759785028" sldId="286"/>
            <ac:spMk id="114" creationId="{E07981EA-05A6-437C-88D7-B377B92B031D}"/>
          </ac:spMkLst>
        </pc:spChg>
        <pc:spChg chg="add">
          <ac:chgData name="Yu, Ivan" userId="c2880bb9-1f86-4df8-a2ce-113fa2e86bb2" providerId="ADAL" clId="{9A33EFE9-4B37-4D6D-8AD0-AAF555BD1AF1}" dt="2020-04-27T21:45:59.849" v="9" actId="26606"/>
          <ac:spMkLst>
            <pc:docMk/>
            <pc:sldMk cId="2759785028" sldId="286"/>
            <ac:spMk id="116" creationId="{15E3C750-986E-4769-B1AE-49289FBEE757}"/>
          </ac:spMkLst>
        </pc:spChg>
      </pc:sldChg>
      <pc:sldChg chg="addSp delSp modSp mod setBg setClrOvrMap">
        <pc:chgData name="Yu, Ivan" userId="c2880bb9-1f86-4df8-a2ce-113fa2e86bb2" providerId="ADAL" clId="{9A33EFE9-4B37-4D6D-8AD0-AAF555BD1AF1}" dt="2020-04-28T17:39:05.354" v="94" actId="1076"/>
        <pc:sldMkLst>
          <pc:docMk/>
          <pc:sldMk cId="3197203808" sldId="296"/>
        </pc:sldMkLst>
        <pc:spChg chg="mod">
          <ac:chgData name="Yu, Ivan" userId="c2880bb9-1f86-4df8-a2ce-113fa2e86bb2" providerId="ADAL" clId="{9A33EFE9-4B37-4D6D-8AD0-AAF555BD1AF1}" dt="2020-04-27T21:57:09.782" v="16" actId="26606"/>
          <ac:spMkLst>
            <pc:docMk/>
            <pc:sldMk cId="3197203808" sldId="296"/>
            <ac:spMk id="2" creationId="{730A7719-8C16-4B24-A0E8-2D87D0EF860B}"/>
          </ac:spMkLst>
        </pc:spChg>
        <pc:spChg chg="add mod">
          <ac:chgData name="Yu, Ivan" userId="c2880bb9-1f86-4df8-a2ce-113fa2e86bb2" providerId="ADAL" clId="{9A33EFE9-4B37-4D6D-8AD0-AAF555BD1AF1}" dt="2020-04-28T17:39:05.354" v="94" actId="1076"/>
          <ac:spMkLst>
            <pc:docMk/>
            <pc:sldMk cId="3197203808" sldId="296"/>
            <ac:spMk id="4" creationId="{4769DA00-5479-46E2-8FB9-756003479C90}"/>
          </ac:spMkLst>
        </pc:spChg>
        <pc:spChg chg="mod">
          <ac:chgData name="Yu, Ivan" userId="c2880bb9-1f86-4df8-a2ce-113fa2e86bb2" providerId="ADAL" clId="{9A33EFE9-4B37-4D6D-8AD0-AAF555BD1AF1}" dt="2020-04-27T21:57:31.032" v="20" actId="255"/>
          <ac:spMkLst>
            <pc:docMk/>
            <pc:sldMk cId="3197203808" sldId="296"/>
            <ac:spMk id="62" creationId="{C8323E07-79FF-4859-A153-B92E5ED157E4}"/>
          </ac:spMkLst>
        </pc:spChg>
        <pc:spChg chg="del">
          <ac:chgData name="Yu, Ivan" userId="c2880bb9-1f86-4df8-a2ce-113fa2e86bb2" providerId="ADAL" clId="{9A33EFE9-4B37-4D6D-8AD0-AAF555BD1AF1}" dt="2020-04-27T21:39:41.050" v="0" actId="26606"/>
          <ac:spMkLst>
            <pc:docMk/>
            <pc:sldMk cId="3197203808" sldId="296"/>
            <ac:spMk id="90" creationId="{B5FA7C47-B7C1-4D2E-AB49-ED23BA34BA83}"/>
          </ac:spMkLst>
        </pc:spChg>
        <pc:spChg chg="del">
          <ac:chgData name="Yu, Ivan" userId="c2880bb9-1f86-4df8-a2ce-113fa2e86bb2" providerId="ADAL" clId="{9A33EFE9-4B37-4D6D-8AD0-AAF555BD1AF1}" dt="2020-04-27T21:39:41.050" v="0" actId="26606"/>
          <ac:spMkLst>
            <pc:docMk/>
            <pc:sldMk cId="3197203808" sldId="296"/>
            <ac:spMk id="91" creationId="{596EE156-ABF1-4329-A6BA-03B4254E0877}"/>
          </ac:spMkLst>
        </pc:spChg>
        <pc:spChg chg="del">
          <ac:chgData name="Yu, Ivan" userId="c2880bb9-1f86-4df8-a2ce-113fa2e86bb2" providerId="ADAL" clId="{9A33EFE9-4B37-4D6D-8AD0-AAF555BD1AF1}" dt="2020-04-27T21:39:41.050" v="0" actId="26606"/>
          <ac:spMkLst>
            <pc:docMk/>
            <pc:sldMk cId="3197203808" sldId="296"/>
            <ac:spMk id="92" creationId="{19B9933F-AAB3-444A-8BB5-9CA194A8BC63}"/>
          </ac:spMkLst>
        </pc:spChg>
        <pc:spChg chg="del">
          <ac:chgData name="Yu, Ivan" userId="c2880bb9-1f86-4df8-a2ce-113fa2e86bb2" providerId="ADAL" clId="{9A33EFE9-4B37-4D6D-8AD0-AAF555BD1AF1}" dt="2020-04-27T21:39:41.050" v="0" actId="26606"/>
          <ac:spMkLst>
            <pc:docMk/>
            <pc:sldMk cId="3197203808" sldId="296"/>
            <ac:spMk id="94" creationId="{7D20183A-0B1D-4A1F-89B1-ADBEDBC6E54E}"/>
          </ac:spMkLst>
        </pc:spChg>
        <pc:spChg chg="del">
          <ac:chgData name="Yu, Ivan" userId="c2880bb9-1f86-4df8-a2ce-113fa2e86bb2" providerId="ADAL" clId="{9A33EFE9-4B37-4D6D-8AD0-AAF555BD1AF1}" dt="2020-04-27T21:39:41.050" v="0" actId="26606"/>
          <ac:spMkLst>
            <pc:docMk/>
            <pc:sldMk cId="3197203808" sldId="296"/>
            <ac:spMk id="96" creationId="{131031D3-26CD-4214-A9A4-5857EFA15A0C}"/>
          </ac:spMkLst>
        </pc:spChg>
        <pc:spChg chg="add del">
          <ac:chgData name="Yu, Ivan" userId="c2880bb9-1f86-4df8-a2ce-113fa2e86bb2" providerId="ADAL" clId="{9A33EFE9-4B37-4D6D-8AD0-AAF555BD1AF1}" dt="2020-04-27T21:57:09.782" v="16" actId="26606"/>
          <ac:spMkLst>
            <pc:docMk/>
            <pc:sldMk cId="3197203808" sldId="296"/>
            <ac:spMk id="98" creationId="{867D4867-5BA7-4462-B2F6-A23F4A622AA7}"/>
          </ac:spMkLst>
        </pc:spChg>
        <pc:spChg chg="add">
          <ac:chgData name="Yu, Ivan" userId="c2880bb9-1f86-4df8-a2ce-113fa2e86bb2" providerId="ADAL" clId="{9A33EFE9-4B37-4D6D-8AD0-AAF555BD1AF1}" dt="2020-04-27T21:57:09.782" v="16" actId="26606"/>
          <ac:spMkLst>
            <pc:docMk/>
            <pc:sldMk cId="3197203808" sldId="296"/>
            <ac:spMk id="135" creationId="{B0792D4F-247E-46FE-85FC-881DEFA41D94}"/>
          </ac:spMkLst>
        </pc:spChg>
        <pc:grpChg chg="del mod">
          <ac:chgData name="Yu, Ivan" userId="c2880bb9-1f86-4df8-a2ce-113fa2e86bb2" providerId="ADAL" clId="{9A33EFE9-4B37-4D6D-8AD0-AAF555BD1AF1}" dt="2020-04-27T21:56:55.561" v="11" actId="478"/>
          <ac:grpSpMkLst>
            <pc:docMk/>
            <pc:sldMk cId="3197203808" sldId="296"/>
            <ac:grpSpMk id="3" creationId="{C63BAB12-4F6E-4F70-9BF5-9B0AB24F7974}"/>
          </ac:grpSpMkLst>
        </pc:grpChg>
        <pc:picChg chg="add mod">
          <ac:chgData name="Yu, Ivan" userId="c2880bb9-1f86-4df8-a2ce-113fa2e86bb2" providerId="ADAL" clId="{9A33EFE9-4B37-4D6D-8AD0-AAF555BD1AF1}" dt="2020-04-27T21:57:16.725" v="18" actId="1076"/>
          <ac:picMkLst>
            <pc:docMk/>
            <pc:sldMk cId="3197203808" sldId="296"/>
            <ac:picMk id="1026" creationId="{77312BC3-7033-4B3E-914E-3AD3D7DF165F}"/>
          </ac:picMkLst>
        </pc:picChg>
        <pc:cxnChg chg="add">
          <ac:chgData name="Yu, Ivan" userId="c2880bb9-1f86-4df8-a2ce-113fa2e86bb2" providerId="ADAL" clId="{9A33EFE9-4B37-4D6D-8AD0-AAF555BD1AF1}" dt="2020-04-27T21:57:09.782" v="16" actId="26606"/>
          <ac:cxnSpMkLst>
            <pc:docMk/>
            <pc:sldMk cId="3197203808" sldId="296"/>
            <ac:cxnSpMk id="137" creationId="{749A7284-D010-4ACB-A08A-FC3C3689B5EB}"/>
          </ac:cxnSpMkLst>
        </pc:cxnChg>
      </pc:sldChg>
      <pc:sldChg chg="addSp delSp modSp mod setBg setClrOvrMap">
        <pc:chgData name="Yu, Ivan" userId="c2880bb9-1f86-4df8-a2ce-113fa2e86bb2" providerId="ADAL" clId="{9A33EFE9-4B37-4D6D-8AD0-AAF555BD1AF1}" dt="2020-04-28T17:39:12.641" v="96" actId="207"/>
        <pc:sldMkLst>
          <pc:docMk/>
          <pc:sldMk cId="4140531293" sldId="302"/>
        </pc:sldMkLst>
        <pc:spChg chg="mod">
          <ac:chgData name="Yu, Ivan" userId="c2880bb9-1f86-4df8-a2ce-113fa2e86bb2" providerId="ADAL" clId="{9A33EFE9-4B37-4D6D-8AD0-AAF555BD1AF1}" dt="2020-04-27T21:45:15.032" v="5" actId="26606"/>
          <ac:spMkLst>
            <pc:docMk/>
            <pc:sldMk cId="4140531293" sldId="302"/>
            <ac:spMk id="2" creationId="{730A7719-8C16-4B24-A0E8-2D87D0EF860B}"/>
          </ac:spMkLst>
        </pc:spChg>
        <pc:spChg chg="add mod">
          <ac:chgData name="Yu, Ivan" userId="c2880bb9-1f86-4df8-a2ce-113fa2e86bb2" providerId="ADAL" clId="{9A33EFE9-4B37-4D6D-8AD0-AAF555BD1AF1}" dt="2020-04-28T17:39:12.641" v="96" actId="207"/>
          <ac:spMkLst>
            <pc:docMk/>
            <pc:sldMk cId="4140531293" sldId="302"/>
            <ac:spMk id="17" creationId="{FD151DC4-0B5D-4E79-928D-7D99DE926859}"/>
          </ac:spMkLst>
        </pc:spChg>
        <pc:spChg chg="mod">
          <ac:chgData name="Yu, Ivan" userId="c2880bb9-1f86-4df8-a2ce-113fa2e86bb2" providerId="ADAL" clId="{9A33EFE9-4B37-4D6D-8AD0-AAF555BD1AF1}" dt="2020-04-27T22:05:18.501" v="59" actId="255"/>
          <ac:spMkLst>
            <pc:docMk/>
            <pc:sldMk cId="4140531293" sldId="302"/>
            <ac:spMk id="62" creationId="{C8323E07-79FF-4859-A153-B92E5ED157E4}"/>
          </ac:spMkLst>
        </pc:spChg>
        <pc:spChg chg="del">
          <ac:chgData name="Yu, Ivan" userId="c2880bb9-1f86-4df8-a2ce-113fa2e86bb2" providerId="ADAL" clId="{9A33EFE9-4B37-4D6D-8AD0-AAF555BD1AF1}" dt="2020-04-27T21:39:43.979" v="1" actId="26606"/>
          <ac:spMkLst>
            <pc:docMk/>
            <pc:sldMk cId="4140531293" sldId="302"/>
            <ac:spMk id="90" creationId="{B5FA7C47-B7C1-4D2E-AB49-ED23BA34BA83}"/>
          </ac:spMkLst>
        </pc:spChg>
        <pc:spChg chg="del">
          <ac:chgData name="Yu, Ivan" userId="c2880bb9-1f86-4df8-a2ce-113fa2e86bb2" providerId="ADAL" clId="{9A33EFE9-4B37-4D6D-8AD0-AAF555BD1AF1}" dt="2020-04-27T21:39:43.979" v="1" actId="26606"/>
          <ac:spMkLst>
            <pc:docMk/>
            <pc:sldMk cId="4140531293" sldId="302"/>
            <ac:spMk id="92" creationId="{596EE156-ABF1-4329-A6BA-03B4254E0877}"/>
          </ac:spMkLst>
        </pc:spChg>
        <pc:spChg chg="del">
          <ac:chgData name="Yu, Ivan" userId="c2880bb9-1f86-4df8-a2ce-113fa2e86bb2" providerId="ADAL" clId="{9A33EFE9-4B37-4D6D-8AD0-AAF555BD1AF1}" dt="2020-04-27T21:39:43.979" v="1" actId="26606"/>
          <ac:spMkLst>
            <pc:docMk/>
            <pc:sldMk cId="4140531293" sldId="302"/>
            <ac:spMk id="94" creationId="{19B9933F-AAB3-444A-8BB5-9CA194A8BC63}"/>
          </ac:spMkLst>
        </pc:spChg>
        <pc:spChg chg="del">
          <ac:chgData name="Yu, Ivan" userId="c2880bb9-1f86-4df8-a2ce-113fa2e86bb2" providerId="ADAL" clId="{9A33EFE9-4B37-4D6D-8AD0-AAF555BD1AF1}" dt="2020-04-27T21:39:43.979" v="1" actId="26606"/>
          <ac:spMkLst>
            <pc:docMk/>
            <pc:sldMk cId="4140531293" sldId="302"/>
            <ac:spMk id="96" creationId="{7D20183A-0B1D-4A1F-89B1-ADBEDBC6E54E}"/>
          </ac:spMkLst>
        </pc:spChg>
        <pc:spChg chg="del">
          <ac:chgData name="Yu, Ivan" userId="c2880bb9-1f86-4df8-a2ce-113fa2e86bb2" providerId="ADAL" clId="{9A33EFE9-4B37-4D6D-8AD0-AAF555BD1AF1}" dt="2020-04-27T21:39:43.979" v="1" actId="26606"/>
          <ac:spMkLst>
            <pc:docMk/>
            <pc:sldMk cId="4140531293" sldId="302"/>
            <ac:spMk id="98" creationId="{131031D3-26CD-4214-A9A4-5857EFA15A0C}"/>
          </ac:spMkLst>
        </pc:spChg>
        <pc:spChg chg="add del">
          <ac:chgData name="Yu, Ivan" userId="c2880bb9-1f86-4df8-a2ce-113fa2e86bb2" providerId="ADAL" clId="{9A33EFE9-4B37-4D6D-8AD0-AAF555BD1AF1}" dt="2020-04-27T21:45:15.032" v="5" actId="26606"/>
          <ac:spMkLst>
            <pc:docMk/>
            <pc:sldMk cId="4140531293" sldId="302"/>
            <ac:spMk id="103" creationId="{867D4867-5BA7-4462-B2F6-A23F4A622AA7}"/>
          </ac:spMkLst>
        </pc:spChg>
        <pc:spChg chg="add">
          <ac:chgData name="Yu, Ivan" userId="c2880bb9-1f86-4df8-a2ce-113fa2e86bb2" providerId="ADAL" clId="{9A33EFE9-4B37-4D6D-8AD0-AAF555BD1AF1}" dt="2020-04-27T21:45:15.032" v="5" actId="26606"/>
          <ac:spMkLst>
            <pc:docMk/>
            <pc:sldMk cId="4140531293" sldId="302"/>
            <ac:spMk id="108" creationId="{867D4867-5BA7-4462-B2F6-A23F4A622AA7}"/>
          </ac:spMkLst>
        </pc:spChg>
        <pc:grpChg chg="del mod">
          <ac:chgData name="Yu, Ivan" userId="c2880bb9-1f86-4df8-a2ce-113fa2e86bb2" providerId="ADAL" clId="{9A33EFE9-4B37-4D6D-8AD0-AAF555BD1AF1}" dt="2020-04-27T21:58:07.161" v="21" actId="478"/>
          <ac:grpSpMkLst>
            <pc:docMk/>
            <pc:sldMk cId="4140531293" sldId="302"/>
            <ac:grpSpMk id="4" creationId="{479D3003-36C2-4FCB-B3A9-71F5F5D1FD59}"/>
          </ac:grpSpMkLst>
        </pc:grpChg>
        <pc:picChg chg="add del mod">
          <ac:chgData name="Yu, Ivan" userId="c2880bb9-1f86-4df8-a2ce-113fa2e86bb2" providerId="ADAL" clId="{9A33EFE9-4B37-4D6D-8AD0-AAF555BD1AF1}" dt="2020-04-27T21:58:12.754" v="24" actId="478"/>
          <ac:picMkLst>
            <pc:docMk/>
            <pc:sldMk cId="4140531293" sldId="302"/>
            <ac:picMk id="2050" creationId="{7F4FE92D-9D98-49B7-9FFA-99EF3C8D0101}"/>
          </ac:picMkLst>
        </pc:picChg>
        <pc:picChg chg="add mod">
          <ac:chgData name="Yu, Ivan" userId="c2880bb9-1f86-4df8-a2ce-113fa2e86bb2" providerId="ADAL" clId="{9A33EFE9-4B37-4D6D-8AD0-AAF555BD1AF1}" dt="2020-04-27T21:58:37.648" v="29" actId="1076"/>
          <ac:picMkLst>
            <pc:docMk/>
            <pc:sldMk cId="4140531293" sldId="302"/>
            <ac:picMk id="2052" creationId="{A8675ACC-9FBA-46DA-B35B-E3A20D55658E}"/>
          </ac:picMkLst>
        </pc:picChg>
        <pc:picChg chg="add mod">
          <ac:chgData name="Yu, Ivan" userId="c2880bb9-1f86-4df8-a2ce-113fa2e86bb2" providerId="ADAL" clId="{9A33EFE9-4B37-4D6D-8AD0-AAF555BD1AF1}" dt="2020-04-27T22:01:26.232" v="32" actId="1076"/>
          <ac:picMkLst>
            <pc:docMk/>
            <pc:sldMk cId="4140531293" sldId="302"/>
            <ac:picMk id="2054" creationId="{13B24E75-CE6A-4371-9D13-E5010B5FF4EB}"/>
          </ac:picMkLst>
        </pc:picChg>
      </pc:sldChg>
      <pc:sldChg chg="addSp delSp modSp mod setBg setClrOvrMap">
        <pc:chgData name="Yu, Ivan" userId="c2880bb9-1f86-4df8-a2ce-113fa2e86bb2" providerId="ADAL" clId="{9A33EFE9-4B37-4D6D-8AD0-AAF555BD1AF1}" dt="2020-04-28T17:39:19.618" v="100" actId="207"/>
        <pc:sldMkLst>
          <pc:docMk/>
          <pc:sldMk cId="1149551350" sldId="304"/>
        </pc:sldMkLst>
        <pc:spChg chg="mod">
          <ac:chgData name="Yu, Ivan" userId="c2880bb9-1f86-4df8-a2ce-113fa2e86bb2" providerId="ADAL" clId="{9A33EFE9-4B37-4D6D-8AD0-AAF555BD1AF1}" dt="2020-04-27T21:45:17.712" v="6" actId="26606"/>
          <ac:spMkLst>
            <pc:docMk/>
            <pc:sldMk cId="1149551350" sldId="304"/>
            <ac:spMk id="2" creationId="{730A7719-8C16-4B24-A0E8-2D87D0EF860B}"/>
          </ac:spMkLst>
        </pc:spChg>
        <pc:spChg chg="add mod">
          <ac:chgData name="Yu, Ivan" userId="c2880bb9-1f86-4df8-a2ce-113fa2e86bb2" providerId="ADAL" clId="{9A33EFE9-4B37-4D6D-8AD0-AAF555BD1AF1}" dt="2020-04-28T17:39:19.618" v="100" actId="207"/>
          <ac:spMkLst>
            <pc:docMk/>
            <pc:sldMk cId="1149551350" sldId="304"/>
            <ac:spMk id="16" creationId="{9E7475CC-A350-46F0-9C05-53150ECA5D75}"/>
          </ac:spMkLst>
        </pc:spChg>
        <pc:spChg chg="mod">
          <ac:chgData name="Yu, Ivan" userId="c2880bb9-1f86-4df8-a2ce-113fa2e86bb2" providerId="ADAL" clId="{9A33EFE9-4B37-4D6D-8AD0-AAF555BD1AF1}" dt="2020-04-27T22:10:23.893" v="67" actId="20577"/>
          <ac:spMkLst>
            <pc:docMk/>
            <pc:sldMk cId="1149551350" sldId="304"/>
            <ac:spMk id="62" creationId="{C8323E07-79FF-4859-A153-B92E5ED157E4}"/>
          </ac:spMkLst>
        </pc:spChg>
        <pc:spChg chg="del">
          <ac:chgData name="Yu, Ivan" userId="c2880bb9-1f86-4df8-a2ce-113fa2e86bb2" providerId="ADAL" clId="{9A33EFE9-4B37-4D6D-8AD0-AAF555BD1AF1}" dt="2020-04-27T21:39:49.501" v="3" actId="26606"/>
          <ac:spMkLst>
            <pc:docMk/>
            <pc:sldMk cId="1149551350" sldId="304"/>
            <ac:spMk id="80" creationId="{B5FA7C47-B7C1-4D2E-AB49-ED23BA34BA83}"/>
          </ac:spMkLst>
        </pc:spChg>
        <pc:spChg chg="del">
          <ac:chgData name="Yu, Ivan" userId="c2880bb9-1f86-4df8-a2ce-113fa2e86bb2" providerId="ADAL" clId="{9A33EFE9-4B37-4D6D-8AD0-AAF555BD1AF1}" dt="2020-04-27T21:39:49.501" v="3" actId="26606"/>
          <ac:spMkLst>
            <pc:docMk/>
            <pc:sldMk cId="1149551350" sldId="304"/>
            <ac:spMk id="82" creationId="{596EE156-ABF1-4329-A6BA-03B4254E0877}"/>
          </ac:spMkLst>
        </pc:spChg>
        <pc:spChg chg="del">
          <ac:chgData name="Yu, Ivan" userId="c2880bb9-1f86-4df8-a2ce-113fa2e86bb2" providerId="ADAL" clId="{9A33EFE9-4B37-4D6D-8AD0-AAF555BD1AF1}" dt="2020-04-27T21:39:49.501" v="3" actId="26606"/>
          <ac:spMkLst>
            <pc:docMk/>
            <pc:sldMk cId="1149551350" sldId="304"/>
            <ac:spMk id="84" creationId="{19B9933F-AAB3-444A-8BB5-9CA194A8BC63}"/>
          </ac:spMkLst>
        </pc:spChg>
        <pc:spChg chg="del">
          <ac:chgData name="Yu, Ivan" userId="c2880bb9-1f86-4df8-a2ce-113fa2e86bb2" providerId="ADAL" clId="{9A33EFE9-4B37-4D6D-8AD0-AAF555BD1AF1}" dt="2020-04-27T21:39:49.501" v="3" actId="26606"/>
          <ac:spMkLst>
            <pc:docMk/>
            <pc:sldMk cId="1149551350" sldId="304"/>
            <ac:spMk id="86" creationId="{7D20183A-0B1D-4A1F-89B1-ADBEDBC6E54E}"/>
          </ac:spMkLst>
        </pc:spChg>
        <pc:spChg chg="del">
          <ac:chgData name="Yu, Ivan" userId="c2880bb9-1f86-4df8-a2ce-113fa2e86bb2" providerId="ADAL" clId="{9A33EFE9-4B37-4D6D-8AD0-AAF555BD1AF1}" dt="2020-04-27T21:39:49.501" v="3" actId="26606"/>
          <ac:spMkLst>
            <pc:docMk/>
            <pc:sldMk cId="1149551350" sldId="304"/>
            <ac:spMk id="88" creationId="{131031D3-26CD-4214-A9A4-5857EFA15A0C}"/>
          </ac:spMkLst>
        </pc:spChg>
        <pc:spChg chg="add del">
          <ac:chgData name="Yu, Ivan" userId="c2880bb9-1f86-4df8-a2ce-113fa2e86bb2" providerId="ADAL" clId="{9A33EFE9-4B37-4D6D-8AD0-AAF555BD1AF1}" dt="2020-04-27T21:45:17.712" v="6" actId="26606"/>
          <ac:spMkLst>
            <pc:docMk/>
            <pc:sldMk cId="1149551350" sldId="304"/>
            <ac:spMk id="93" creationId="{867D4867-5BA7-4462-B2F6-A23F4A622AA7}"/>
          </ac:spMkLst>
        </pc:spChg>
        <pc:spChg chg="add">
          <ac:chgData name="Yu, Ivan" userId="c2880bb9-1f86-4df8-a2ce-113fa2e86bb2" providerId="ADAL" clId="{9A33EFE9-4B37-4D6D-8AD0-AAF555BD1AF1}" dt="2020-04-27T21:45:17.712" v="6" actId="26606"/>
          <ac:spMkLst>
            <pc:docMk/>
            <pc:sldMk cId="1149551350" sldId="304"/>
            <ac:spMk id="98" creationId="{867D4867-5BA7-4462-B2F6-A23F4A622AA7}"/>
          </ac:spMkLst>
        </pc:spChg>
        <pc:grpChg chg="del mod">
          <ac:chgData name="Yu, Ivan" userId="c2880bb9-1f86-4df8-a2ce-113fa2e86bb2" providerId="ADAL" clId="{9A33EFE9-4B37-4D6D-8AD0-AAF555BD1AF1}" dt="2020-04-27T22:02:19.288" v="33" actId="478"/>
          <ac:grpSpMkLst>
            <pc:docMk/>
            <pc:sldMk cId="1149551350" sldId="304"/>
            <ac:grpSpMk id="4" creationId="{9F216DDE-0953-4F68-98EE-7ADC60FED43B}"/>
          </ac:grpSpMkLst>
        </pc:grpChg>
        <pc:picChg chg="add mod">
          <ac:chgData name="Yu, Ivan" userId="c2880bb9-1f86-4df8-a2ce-113fa2e86bb2" providerId="ADAL" clId="{9A33EFE9-4B37-4D6D-8AD0-AAF555BD1AF1}" dt="2020-04-27T22:02:25.444" v="36" actId="1076"/>
          <ac:picMkLst>
            <pc:docMk/>
            <pc:sldMk cId="1149551350" sldId="304"/>
            <ac:picMk id="3074" creationId="{4FF63D95-7B90-4C4F-8423-D21A2BC6B5D4}"/>
          </ac:picMkLst>
        </pc:picChg>
        <pc:picChg chg="add mod">
          <ac:chgData name="Yu, Ivan" userId="c2880bb9-1f86-4df8-a2ce-113fa2e86bb2" providerId="ADAL" clId="{9A33EFE9-4B37-4D6D-8AD0-AAF555BD1AF1}" dt="2020-04-27T22:03:27.991" v="49" actId="1076"/>
          <ac:picMkLst>
            <pc:docMk/>
            <pc:sldMk cId="1149551350" sldId="304"/>
            <ac:picMk id="3076" creationId="{661DEA25-F872-4D1A-912B-C7657BBA38E4}"/>
          </ac:picMkLst>
        </pc:picChg>
      </pc:sldChg>
      <pc:sldChg chg="addSp delSp modSp mod setBg setClrOvrMap">
        <pc:chgData name="Yu, Ivan" userId="c2880bb9-1f86-4df8-a2ce-113fa2e86bb2" providerId="ADAL" clId="{9A33EFE9-4B37-4D6D-8AD0-AAF555BD1AF1}" dt="2020-04-28T17:39:16.336" v="98" actId="207"/>
        <pc:sldMkLst>
          <pc:docMk/>
          <pc:sldMk cId="796995453" sldId="314"/>
        </pc:sldMkLst>
        <pc:spChg chg="mod">
          <ac:chgData name="Yu, Ivan" userId="c2880bb9-1f86-4df8-a2ce-113fa2e86bb2" providerId="ADAL" clId="{9A33EFE9-4B37-4D6D-8AD0-AAF555BD1AF1}" dt="2020-04-27T21:39:47.181" v="2" actId="26606"/>
          <ac:spMkLst>
            <pc:docMk/>
            <pc:sldMk cId="796995453" sldId="314"/>
            <ac:spMk id="2" creationId="{730A7719-8C16-4B24-A0E8-2D87D0EF860B}"/>
          </ac:spMkLst>
        </pc:spChg>
        <pc:spChg chg="add mod">
          <ac:chgData name="Yu, Ivan" userId="c2880bb9-1f86-4df8-a2ce-113fa2e86bb2" providerId="ADAL" clId="{9A33EFE9-4B37-4D6D-8AD0-AAF555BD1AF1}" dt="2020-04-28T17:39:16.336" v="98" actId="207"/>
          <ac:spMkLst>
            <pc:docMk/>
            <pc:sldMk cId="796995453" sldId="314"/>
            <ac:spMk id="15" creationId="{1149C90C-C855-475C-8137-3665110A91A2}"/>
          </ac:spMkLst>
        </pc:spChg>
        <pc:spChg chg="mod">
          <ac:chgData name="Yu, Ivan" userId="c2880bb9-1f86-4df8-a2ce-113fa2e86bb2" providerId="ADAL" clId="{9A33EFE9-4B37-4D6D-8AD0-AAF555BD1AF1}" dt="2020-04-27T22:05:30.323" v="62" actId="255"/>
          <ac:spMkLst>
            <pc:docMk/>
            <pc:sldMk cId="796995453" sldId="314"/>
            <ac:spMk id="62" creationId="{C8323E07-79FF-4859-A153-B92E5ED157E4}"/>
          </ac:spMkLst>
        </pc:spChg>
        <pc:spChg chg="del">
          <ac:chgData name="Yu, Ivan" userId="c2880bb9-1f86-4df8-a2ce-113fa2e86bb2" providerId="ADAL" clId="{9A33EFE9-4B37-4D6D-8AD0-AAF555BD1AF1}" dt="2020-04-27T21:39:47.181" v="2" actId="26606"/>
          <ac:spMkLst>
            <pc:docMk/>
            <pc:sldMk cId="796995453" sldId="314"/>
            <ac:spMk id="80" creationId="{B5FA7C47-B7C1-4D2E-AB49-ED23BA34BA83}"/>
          </ac:spMkLst>
        </pc:spChg>
        <pc:spChg chg="del">
          <ac:chgData name="Yu, Ivan" userId="c2880bb9-1f86-4df8-a2ce-113fa2e86bb2" providerId="ADAL" clId="{9A33EFE9-4B37-4D6D-8AD0-AAF555BD1AF1}" dt="2020-04-27T21:39:47.181" v="2" actId="26606"/>
          <ac:spMkLst>
            <pc:docMk/>
            <pc:sldMk cId="796995453" sldId="314"/>
            <ac:spMk id="82" creationId="{596EE156-ABF1-4329-A6BA-03B4254E0877}"/>
          </ac:spMkLst>
        </pc:spChg>
        <pc:spChg chg="del">
          <ac:chgData name="Yu, Ivan" userId="c2880bb9-1f86-4df8-a2ce-113fa2e86bb2" providerId="ADAL" clId="{9A33EFE9-4B37-4D6D-8AD0-AAF555BD1AF1}" dt="2020-04-27T21:39:47.181" v="2" actId="26606"/>
          <ac:spMkLst>
            <pc:docMk/>
            <pc:sldMk cId="796995453" sldId="314"/>
            <ac:spMk id="84" creationId="{19B9933F-AAB3-444A-8BB5-9CA194A8BC63}"/>
          </ac:spMkLst>
        </pc:spChg>
        <pc:spChg chg="del">
          <ac:chgData name="Yu, Ivan" userId="c2880bb9-1f86-4df8-a2ce-113fa2e86bb2" providerId="ADAL" clId="{9A33EFE9-4B37-4D6D-8AD0-AAF555BD1AF1}" dt="2020-04-27T21:39:47.181" v="2" actId="26606"/>
          <ac:spMkLst>
            <pc:docMk/>
            <pc:sldMk cId="796995453" sldId="314"/>
            <ac:spMk id="86" creationId="{7D20183A-0B1D-4A1F-89B1-ADBEDBC6E54E}"/>
          </ac:spMkLst>
        </pc:spChg>
        <pc:spChg chg="del">
          <ac:chgData name="Yu, Ivan" userId="c2880bb9-1f86-4df8-a2ce-113fa2e86bb2" providerId="ADAL" clId="{9A33EFE9-4B37-4D6D-8AD0-AAF555BD1AF1}" dt="2020-04-27T21:39:47.181" v="2" actId="26606"/>
          <ac:spMkLst>
            <pc:docMk/>
            <pc:sldMk cId="796995453" sldId="314"/>
            <ac:spMk id="88" creationId="{131031D3-26CD-4214-A9A4-5857EFA15A0C}"/>
          </ac:spMkLst>
        </pc:spChg>
        <pc:spChg chg="add">
          <ac:chgData name="Yu, Ivan" userId="c2880bb9-1f86-4df8-a2ce-113fa2e86bb2" providerId="ADAL" clId="{9A33EFE9-4B37-4D6D-8AD0-AAF555BD1AF1}" dt="2020-04-27T21:39:47.181" v="2" actId="26606"/>
          <ac:spMkLst>
            <pc:docMk/>
            <pc:sldMk cId="796995453" sldId="314"/>
            <ac:spMk id="93" creationId="{867D4867-5BA7-4462-B2F6-A23F4A622AA7}"/>
          </ac:spMkLst>
        </pc:spChg>
        <pc:grpChg chg="del mod">
          <ac:chgData name="Yu, Ivan" userId="c2880bb9-1f86-4df8-a2ce-113fa2e86bb2" providerId="ADAL" clId="{9A33EFE9-4B37-4D6D-8AD0-AAF555BD1AF1}" dt="2020-04-27T22:04:03.600" v="53" actId="478"/>
          <ac:grpSpMkLst>
            <pc:docMk/>
            <pc:sldMk cId="796995453" sldId="314"/>
            <ac:grpSpMk id="4" creationId="{9F216DDE-0953-4F68-98EE-7ADC60FED43B}"/>
          </ac:grpSpMkLst>
        </pc:grpChg>
        <pc:picChg chg="add mod">
          <ac:chgData name="Yu, Ivan" userId="c2880bb9-1f86-4df8-a2ce-113fa2e86bb2" providerId="ADAL" clId="{9A33EFE9-4B37-4D6D-8AD0-AAF555BD1AF1}" dt="2020-04-27T22:04:15.513" v="56" actId="1076"/>
          <ac:picMkLst>
            <pc:docMk/>
            <pc:sldMk cId="796995453" sldId="314"/>
            <ac:picMk id="5" creationId="{BA0BD274-64D8-4004-8022-0A0691ACD852}"/>
          </ac:picMkLst>
        </pc:picChg>
      </pc:sldChg>
      <pc:sldChg chg="addSp delSp modSp mod setBg setClrOvrMap">
        <pc:chgData name="Yu, Ivan" userId="c2880bb9-1f86-4df8-a2ce-113fa2e86bb2" providerId="ADAL" clId="{9A33EFE9-4B37-4D6D-8AD0-AAF555BD1AF1}" dt="2020-04-28T17:39:22.964" v="102" actId="207"/>
        <pc:sldMkLst>
          <pc:docMk/>
          <pc:sldMk cId="2052058590" sldId="315"/>
        </pc:sldMkLst>
        <pc:spChg chg="mod">
          <ac:chgData name="Yu, Ivan" userId="c2880bb9-1f86-4df8-a2ce-113fa2e86bb2" providerId="ADAL" clId="{9A33EFE9-4B37-4D6D-8AD0-AAF555BD1AF1}" dt="2020-04-27T21:39:52.049" v="4" actId="26606"/>
          <ac:spMkLst>
            <pc:docMk/>
            <pc:sldMk cId="2052058590" sldId="315"/>
            <ac:spMk id="2" creationId="{730A7719-8C16-4B24-A0E8-2D87D0EF860B}"/>
          </ac:spMkLst>
        </pc:spChg>
        <pc:spChg chg="add del">
          <ac:chgData name="Yu, Ivan" userId="c2880bb9-1f86-4df8-a2ce-113fa2e86bb2" providerId="ADAL" clId="{9A33EFE9-4B37-4D6D-8AD0-AAF555BD1AF1}" dt="2020-04-28T04:51:10.511" v="78"/>
          <ac:spMkLst>
            <pc:docMk/>
            <pc:sldMk cId="2052058590" sldId="315"/>
            <ac:spMk id="3" creationId="{0FB5FE83-45F0-4C1C-ACB8-599E79801AE3}"/>
          </ac:spMkLst>
        </pc:spChg>
        <pc:spChg chg="add mod">
          <ac:chgData name="Yu, Ivan" userId="c2880bb9-1f86-4df8-a2ce-113fa2e86bb2" providerId="ADAL" clId="{9A33EFE9-4B37-4D6D-8AD0-AAF555BD1AF1}" dt="2020-04-28T17:39:22.964" v="102" actId="207"/>
          <ac:spMkLst>
            <pc:docMk/>
            <pc:sldMk cId="2052058590" sldId="315"/>
            <ac:spMk id="15" creationId="{BF9AA6A0-8AAA-4D67-9FF4-2B5D924D4815}"/>
          </ac:spMkLst>
        </pc:spChg>
        <pc:spChg chg="mod">
          <ac:chgData name="Yu, Ivan" userId="c2880bb9-1f86-4df8-a2ce-113fa2e86bb2" providerId="ADAL" clId="{9A33EFE9-4B37-4D6D-8AD0-AAF555BD1AF1}" dt="2020-04-27T22:05:42.948" v="64" actId="255"/>
          <ac:spMkLst>
            <pc:docMk/>
            <pc:sldMk cId="2052058590" sldId="315"/>
            <ac:spMk id="62" creationId="{C8323E07-79FF-4859-A153-B92E5ED157E4}"/>
          </ac:spMkLst>
        </pc:spChg>
        <pc:spChg chg="del">
          <ac:chgData name="Yu, Ivan" userId="c2880bb9-1f86-4df8-a2ce-113fa2e86bb2" providerId="ADAL" clId="{9A33EFE9-4B37-4D6D-8AD0-AAF555BD1AF1}" dt="2020-04-27T21:39:52.049" v="4" actId="26606"/>
          <ac:spMkLst>
            <pc:docMk/>
            <pc:sldMk cId="2052058590" sldId="315"/>
            <ac:spMk id="80" creationId="{B5FA7C47-B7C1-4D2E-AB49-ED23BA34BA83}"/>
          </ac:spMkLst>
        </pc:spChg>
        <pc:spChg chg="del">
          <ac:chgData name="Yu, Ivan" userId="c2880bb9-1f86-4df8-a2ce-113fa2e86bb2" providerId="ADAL" clId="{9A33EFE9-4B37-4D6D-8AD0-AAF555BD1AF1}" dt="2020-04-27T21:39:52.049" v="4" actId="26606"/>
          <ac:spMkLst>
            <pc:docMk/>
            <pc:sldMk cId="2052058590" sldId="315"/>
            <ac:spMk id="82" creationId="{596EE156-ABF1-4329-A6BA-03B4254E0877}"/>
          </ac:spMkLst>
        </pc:spChg>
        <pc:spChg chg="del">
          <ac:chgData name="Yu, Ivan" userId="c2880bb9-1f86-4df8-a2ce-113fa2e86bb2" providerId="ADAL" clId="{9A33EFE9-4B37-4D6D-8AD0-AAF555BD1AF1}" dt="2020-04-27T21:39:52.049" v="4" actId="26606"/>
          <ac:spMkLst>
            <pc:docMk/>
            <pc:sldMk cId="2052058590" sldId="315"/>
            <ac:spMk id="84" creationId="{19B9933F-AAB3-444A-8BB5-9CA194A8BC63}"/>
          </ac:spMkLst>
        </pc:spChg>
        <pc:spChg chg="del">
          <ac:chgData name="Yu, Ivan" userId="c2880bb9-1f86-4df8-a2ce-113fa2e86bb2" providerId="ADAL" clId="{9A33EFE9-4B37-4D6D-8AD0-AAF555BD1AF1}" dt="2020-04-27T21:39:52.049" v="4" actId="26606"/>
          <ac:spMkLst>
            <pc:docMk/>
            <pc:sldMk cId="2052058590" sldId="315"/>
            <ac:spMk id="86" creationId="{7D20183A-0B1D-4A1F-89B1-ADBEDBC6E54E}"/>
          </ac:spMkLst>
        </pc:spChg>
        <pc:spChg chg="del">
          <ac:chgData name="Yu, Ivan" userId="c2880bb9-1f86-4df8-a2ce-113fa2e86bb2" providerId="ADAL" clId="{9A33EFE9-4B37-4D6D-8AD0-AAF555BD1AF1}" dt="2020-04-27T21:39:52.049" v="4" actId="26606"/>
          <ac:spMkLst>
            <pc:docMk/>
            <pc:sldMk cId="2052058590" sldId="315"/>
            <ac:spMk id="88" creationId="{131031D3-26CD-4214-A9A4-5857EFA15A0C}"/>
          </ac:spMkLst>
        </pc:spChg>
        <pc:spChg chg="add">
          <ac:chgData name="Yu, Ivan" userId="c2880bb9-1f86-4df8-a2ce-113fa2e86bb2" providerId="ADAL" clId="{9A33EFE9-4B37-4D6D-8AD0-AAF555BD1AF1}" dt="2020-04-27T21:39:52.049" v="4" actId="26606"/>
          <ac:spMkLst>
            <pc:docMk/>
            <pc:sldMk cId="2052058590" sldId="315"/>
            <ac:spMk id="93" creationId="{867D4867-5BA7-4462-B2F6-A23F4A622AA7}"/>
          </ac:spMkLst>
        </pc:spChg>
        <pc:grpChg chg="del mod">
          <ac:chgData name="Yu, Ivan" userId="c2880bb9-1f86-4df8-a2ce-113fa2e86bb2" providerId="ADAL" clId="{9A33EFE9-4B37-4D6D-8AD0-AAF555BD1AF1}" dt="2020-04-28T04:15:40.711" v="68" actId="478"/>
          <ac:grpSpMkLst>
            <pc:docMk/>
            <pc:sldMk cId="2052058590" sldId="315"/>
            <ac:grpSpMk id="4" creationId="{9F216DDE-0953-4F68-98EE-7ADC60FED43B}"/>
          </ac:grpSpMkLst>
        </pc:grpChg>
        <pc:picChg chg="add mod">
          <ac:chgData name="Yu, Ivan" userId="c2880bb9-1f86-4df8-a2ce-113fa2e86bb2" providerId="ADAL" clId="{9A33EFE9-4B37-4D6D-8AD0-AAF555BD1AF1}" dt="2020-04-28T04:15:59.650" v="75" actId="1076"/>
          <ac:picMkLst>
            <pc:docMk/>
            <pc:sldMk cId="2052058590" sldId="315"/>
            <ac:picMk id="4098" creationId="{420285D0-1510-401C-882D-59F753EB0A91}"/>
          </ac:picMkLst>
        </pc:picChg>
      </pc:sldChg>
      <pc:sldChg chg="del">
        <pc:chgData name="Yu, Ivan" userId="c2880bb9-1f86-4df8-a2ce-113fa2e86bb2" providerId="ADAL" clId="{9A33EFE9-4B37-4D6D-8AD0-AAF555BD1AF1}" dt="2020-04-28T04:50:39.895" v="76" actId="2696"/>
        <pc:sldMkLst>
          <pc:docMk/>
          <pc:sldMk cId="238450610" sldId="320"/>
        </pc:sldMkLst>
      </pc:sldChg>
      <pc:sldChg chg="addSp delSp modSp add modAnim">
        <pc:chgData name="Yu, Ivan" userId="c2880bb9-1f86-4df8-a2ce-113fa2e86bb2" providerId="ADAL" clId="{9A33EFE9-4B37-4D6D-8AD0-AAF555BD1AF1}" dt="2020-04-28T05:55:54.697" v="85" actId="1076"/>
        <pc:sldMkLst>
          <pc:docMk/>
          <pc:sldMk cId="1289840611" sldId="320"/>
        </pc:sldMkLst>
        <pc:spChg chg="del">
          <ac:chgData name="Yu, Ivan" userId="c2880bb9-1f86-4df8-a2ce-113fa2e86bb2" providerId="ADAL" clId="{9A33EFE9-4B37-4D6D-8AD0-AAF555BD1AF1}" dt="2020-04-28T05:55:07.873" v="80"/>
          <ac:spMkLst>
            <pc:docMk/>
            <pc:sldMk cId="1289840611" sldId="320"/>
            <ac:spMk id="3" creationId="{04675DC6-36C4-4C82-9E1D-6D95E1983F2E}"/>
          </ac:spMkLst>
        </pc:spChg>
        <pc:picChg chg="add mod">
          <ac:chgData name="Yu, Ivan" userId="c2880bb9-1f86-4df8-a2ce-113fa2e86bb2" providerId="ADAL" clId="{9A33EFE9-4B37-4D6D-8AD0-AAF555BD1AF1}" dt="2020-04-28T05:55:54.697" v="85" actId="1076"/>
          <ac:picMkLst>
            <pc:docMk/>
            <pc:sldMk cId="1289840611" sldId="320"/>
            <ac:picMk id="4" creationId="{894614F9-ABE9-4B36-8FE8-7D3F5C5FC678}"/>
          </ac:picMkLst>
        </pc:picChg>
      </pc:sldChg>
    </pc:docChg>
  </pc:docChgLst>
  <pc:docChgLst>
    <pc:chgData name="Cortes, Ana M" userId="S::acortes7@calstatela.edu::0ef25c30-9f29-404b-bf53-a589724ba552" providerId="AD" clId="Web-{E1E922A6-C921-4054-929F-BDD4F5A334EE}"/>
    <pc:docChg chg="modSld">
      <pc:chgData name="Cortes, Ana M" userId="S::acortes7@calstatela.edu::0ef25c30-9f29-404b-bf53-a589724ba552" providerId="AD" clId="Web-{E1E922A6-C921-4054-929F-BDD4F5A334EE}" dt="2020-04-21T17:49:03.581" v="1"/>
      <pc:docMkLst>
        <pc:docMk/>
      </pc:docMkLst>
      <pc:sldChg chg="modNotes">
        <pc:chgData name="Cortes, Ana M" userId="S::acortes7@calstatela.edu::0ef25c30-9f29-404b-bf53-a589724ba552" providerId="AD" clId="Web-{E1E922A6-C921-4054-929F-BDD4F5A334EE}" dt="2020-04-21T17:48:13.395" v="0"/>
        <pc:sldMkLst>
          <pc:docMk/>
          <pc:sldMk cId="2901476259" sldId="260"/>
        </pc:sldMkLst>
      </pc:sldChg>
      <pc:sldChg chg="modNotes">
        <pc:chgData name="Cortes, Ana M" userId="S::acortes7@calstatela.edu::0ef25c30-9f29-404b-bf53-a589724ba552" providerId="AD" clId="Web-{E1E922A6-C921-4054-929F-BDD4F5A334EE}" dt="2020-04-21T17:49:03.581" v="1"/>
        <pc:sldMkLst>
          <pc:docMk/>
          <pc:sldMk cId="101116952" sldId="264"/>
        </pc:sldMkLst>
      </pc:sldChg>
    </pc:docChg>
  </pc:docChgLst>
  <pc:docChgLst>
    <pc:chgData name="Aguilar, Marco A" userId="S::maguil53@calstatela.edu::7d88a497-c560-4e64-9773-44d8716f55aa" providerId="AD" clId="Web-{2C78FBEC-A58F-4F07-85D6-0D2F38470BBF}"/>
    <pc:docChg chg="addSld delSld modSld addMainMaster delMainMaster">
      <pc:chgData name="Aguilar, Marco A" userId="S::maguil53@calstatela.edu::7d88a497-c560-4e64-9773-44d8716f55aa" providerId="AD" clId="Web-{2C78FBEC-A58F-4F07-85D6-0D2F38470BBF}" dt="2020-04-21T04:26:38.258" v="1635" actId="14100"/>
      <pc:docMkLst>
        <pc:docMk/>
      </pc:docMkLst>
      <pc:sldChg chg="addSp delSp modSp mod modClrScheme delDesignElem chgLayout">
        <pc:chgData name="Aguilar, Marco A" userId="S::maguil53@calstatela.edu::7d88a497-c560-4e64-9773-44d8716f55aa" providerId="AD" clId="Web-{2C78FBEC-A58F-4F07-85D6-0D2F38470BBF}" dt="2020-04-21T02:06:10.700" v="653"/>
        <pc:sldMkLst>
          <pc:docMk/>
          <pc:sldMk cId="109857222" sldId="256"/>
        </pc:sldMkLst>
        <pc:spChg chg="mod ord">
          <ac:chgData name="Aguilar, Marco A" userId="S::maguil53@calstatela.edu::7d88a497-c560-4e64-9773-44d8716f55aa" providerId="AD" clId="Web-{2C78FBEC-A58F-4F07-85D6-0D2F38470BBF}" dt="2020-04-21T02:06:10.700" v="653"/>
          <ac:spMkLst>
            <pc:docMk/>
            <pc:sldMk cId="109857222" sldId="256"/>
            <ac:spMk id="2" creationId="{00000000-0000-0000-0000-000000000000}"/>
          </ac:spMkLst>
        </pc:spChg>
        <pc:spChg chg="mod ord">
          <ac:chgData name="Aguilar, Marco A" userId="S::maguil53@calstatela.edu::7d88a497-c560-4e64-9773-44d8716f55aa" providerId="AD" clId="Web-{2C78FBEC-A58F-4F07-85D6-0D2F38470BBF}" dt="2020-04-21T02:06:10.700" v="653"/>
          <ac:spMkLst>
            <pc:docMk/>
            <pc:sldMk cId="109857222" sldId="256"/>
            <ac:spMk id="3" creationId="{00000000-0000-0000-0000-000000000000}"/>
          </ac:spMkLst>
        </pc:spChg>
        <pc:spChg chg="add del">
          <ac:chgData name="Aguilar, Marco A" userId="S::maguil53@calstatela.edu::7d88a497-c560-4e64-9773-44d8716f55aa" providerId="AD" clId="Web-{2C78FBEC-A58F-4F07-85D6-0D2F38470BBF}" dt="2020-04-21T02:06:10.700" v="653"/>
          <ac:spMkLst>
            <pc:docMk/>
            <pc:sldMk cId="109857222" sldId="256"/>
            <ac:spMk id="25" creationId="{41F18803-BE79-4916-AE6B-5DE238B367F0}"/>
          </ac:spMkLst>
        </pc:spChg>
        <pc:spChg chg="add del">
          <ac:chgData name="Aguilar, Marco A" userId="S::maguil53@calstatela.edu::7d88a497-c560-4e64-9773-44d8716f55aa" providerId="AD" clId="Web-{2C78FBEC-A58F-4F07-85D6-0D2F38470BBF}" dt="2020-04-21T02:06:10.700" v="653"/>
          <ac:spMkLst>
            <pc:docMk/>
            <pc:sldMk cId="109857222" sldId="256"/>
            <ac:spMk id="27" creationId="{C15229F3-7A2E-4558-98FE-7A5F69409DCE}"/>
          </ac:spMkLst>
        </pc:spChg>
      </pc:sldChg>
      <pc:sldChg chg="addSp delSp modSp mod modClrScheme delDesignElem chgLayout">
        <pc:chgData name="Aguilar, Marco A" userId="S::maguil53@calstatela.edu::7d88a497-c560-4e64-9773-44d8716f55aa" providerId="AD" clId="Web-{2C78FBEC-A58F-4F07-85D6-0D2F38470BBF}" dt="2020-04-21T02:06:10.700" v="653"/>
        <pc:sldMkLst>
          <pc:docMk/>
          <pc:sldMk cId="2802731682" sldId="257"/>
        </pc:sldMkLst>
        <pc:spChg chg="mod ord">
          <ac:chgData name="Aguilar, Marco A" userId="S::maguil53@calstatela.edu::7d88a497-c560-4e64-9773-44d8716f55aa" providerId="AD" clId="Web-{2C78FBEC-A58F-4F07-85D6-0D2F38470BBF}" dt="2020-04-21T02:06:10.700" v="653"/>
          <ac:spMkLst>
            <pc:docMk/>
            <pc:sldMk cId="2802731682" sldId="257"/>
            <ac:spMk id="2" creationId="{3898A4B6-F57F-4583-B244-69EB95DF9130}"/>
          </ac:spMkLst>
        </pc:spChg>
        <pc:spChg chg="mod ord">
          <ac:chgData name="Aguilar, Marco A" userId="S::maguil53@calstatela.edu::7d88a497-c560-4e64-9773-44d8716f55aa" providerId="AD" clId="Web-{2C78FBEC-A58F-4F07-85D6-0D2F38470BBF}" dt="2020-04-21T02:06:10.700" v="653"/>
          <ac:spMkLst>
            <pc:docMk/>
            <pc:sldMk cId="2802731682" sldId="257"/>
            <ac:spMk id="3" creationId="{5265465A-82B0-42DA-B287-0021FE789A52}"/>
          </ac:spMkLst>
        </pc:spChg>
        <pc:spChg chg="add del">
          <ac:chgData name="Aguilar, Marco A" userId="S::maguil53@calstatela.edu::7d88a497-c560-4e64-9773-44d8716f55aa" providerId="AD" clId="Web-{2C78FBEC-A58F-4F07-85D6-0D2F38470BBF}" dt="2020-04-21T02:06:10.700" v="653"/>
          <ac:spMkLst>
            <pc:docMk/>
            <pc:sldMk cId="2802731682" sldId="257"/>
            <ac:spMk id="16" creationId="{05C7EBC3-4672-4DAB-81C2-58661FAFAED6}"/>
          </ac:spMkLst>
        </pc:spChg>
        <pc:spChg chg="add del">
          <ac:chgData name="Aguilar, Marco A" userId="S::maguil53@calstatela.edu::7d88a497-c560-4e64-9773-44d8716f55aa" providerId="AD" clId="Web-{2C78FBEC-A58F-4F07-85D6-0D2F38470BBF}" dt="2020-04-21T02:06:10.700" v="653"/>
          <ac:spMkLst>
            <pc:docMk/>
            <pc:sldMk cId="2802731682" sldId="257"/>
            <ac:spMk id="18" creationId="{1ABCC31D-213C-44E9-9CC8-8FB2DFC22EDB}"/>
          </ac:spMkLst>
        </pc:spChg>
      </pc:sldChg>
      <pc:sldChg chg="addSp delSp modSp mod modClrScheme delDesignElem chgLayout">
        <pc:chgData name="Aguilar, Marco A" userId="S::maguil53@calstatela.edu::7d88a497-c560-4e64-9773-44d8716f55aa" providerId="AD" clId="Web-{2C78FBEC-A58F-4F07-85D6-0D2F38470BBF}" dt="2020-04-21T02:06:10.700" v="653"/>
        <pc:sldMkLst>
          <pc:docMk/>
          <pc:sldMk cId="184822786" sldId="258"/>
        </pc:sldMkLst>
        <pc:spChg chg="mod ord">
          <ac:chgData name="Aguilar, Marco A" userId="S::maguil53@calstatela.edu::7d88a497-c560-4e64-9773-44d8716f55aa" providerId="AD" clId="Web-{2C78FBEC-A58F-4F07-85D6-0D2F38470BBF}" dt="2020-04-21T02:06:10.700" v="653"/>
          <ac:spMkLst>
            <pc:docMk/>
            <pc:sldMk cId="184822786" sldId="258"/>
            <ac:spMk id="2" creationId="{16EC0E1D-0931-4D07-82A8-9CBD39BACBBF}"/>
          </ac:spMkLst>
        </pc:spChg>
        <pc:spChg chg="mod ord">
          <ac:chgData name="Aguilar, Marco A" userId="S::maguil53@calstatela.edu::7d88a497-c560-4e64-9773-44d8716f55aa" providerId="AD" clId="Web-{2C78FBEC-A58F-4F07-85D6-0D2F38470BBF}" dt="2020-04-21T02:06:10.700" v="653"/>
          <ac:spMkLst>
            <pc:docMk/>
            <pc:sldMk cId="184822786" sldId="258"/>
            <ac:spMk id="3" creationId="{08577090-82A7-44CF-A79B-DF2DFE0C7145}"/>
          </ac:spMkLst>
        </pc:spChg>
        <pc:spChg chg="add del">
          <ac:chgData name="Aguilar, Marco A" userId="S::maguil53@calstatela.edu::7d88a497-c560-4e64-9773-44d8716f55aa" providerId="AD" clId="Web-{2C78FBEC-A58F-4F07-85D6-0D2F38470BBF}" dt="2020-04-21T02:06:10.700" v="653"/>
          <ac:spMkLst>
            <pc:docMk/>
            <pc:sldMk cId="184822786" sldId="258"/>
            <ac:spMk id="6" creationId="{CF62D2A7-8207-488C-9F46-316BA81A16C8}"/>
          </ac:spMkLst>
        </pc:spChg>
      </pc:sldChg>
      <pc:sldChg chg="addSp delSp modSp mod modClrScheme delDesignElem chgLayout">
        <pc:chgData name="Aguilar, Marco A" userId="S::maguil53@calstatela.edu::7d88a497-c560-4e64-9773-44d8716f55aa" providerId="AD" clId="Web-{2C78FBEC-A58F-4F07-85D6-0D2F38470BBF}" dt="2020-04-21T02:06:10.700" v="653"/>
        <pc:sldMkLst>
          <pc:docMk/>
          <pc:sldMk cId="2154473376" sldId="259"/>
        </pc:sldMkLst>
        <pc:spChg chg="mod ord">
          <ac:chgData name="Aguilar, Marco A" userId="S::maguil53@calstatela.edu::7d88a497-c560-4e64-9773-44d8716f55aa" providerId="AD" clId="Web-{2C78FBEC-A58F-4F07-85D6-0D2F38470BBF}" dt="2020-04-21T02:06:10.700" v="653"/>
          <ac:spMkLst>
            <pc:docMk/>
            <pc:sldMk cId="2154473376" sldId="259"/>
            <ac:spMk id="2" creationId="{F6D74C5B-3DA0-47E2-969B-DE7EA31641BA}"/>
          </ac:spMkLst>
        </pc:spChg>
        <pc:spChg chg="mod ord">
          <ac:chgData name="Aguilar, Marco A" userId="S::maguil53@calstatela.edu::7d88a497-c560-4e64-9773-44d8716f55aa" providerId="AD" clId="Web-{2C78FBEC-A58F-4F07-85D6-0D2F38470BBF}" dt="2020-04-21T02:06:10.700" v="653"/>
          <ac:spMkLst>
            <pc:docMk/>
            <pc:sldMk cId="2154473376" sldId="259"/>
            <ac:spMk id="3" creationId="{75AAF73B-19AF-4261-8A6F-43E66E81D432}"/>
          </ac:spMkLst>
        </pc:spChg>
        <pc:spChg chg="add del">
          <ac:chgData name="Aguilar, Marco A" userId="S::maguil53@calstatela.edu::7d88a497-c560-4e64-9773-44d8716f55aa" providerId="AD" clId="Web-{2C78FBEC-A58F-4F07-85D6-0D2F38470BBF}" dt="2020-04-21T02:06:10.700" v="653"/>
          <ac:spMkLst>
            <pc:docMk/>
            <pc:sldMk cId="2154473376" sldId="259"/>
            <ac:spMk id="20" creationId="{CF62D2A7-8207-488C-9F46-316BA81A16C8}"/>
          </ac:spMkLst>
        </pc:spChg>
      </pc:sldChg>
      <pc:sldChg chg="addSp delSp modSp mod modClrScheme delDesignElem chgLayout">
        <pc:chgData name="Aguilar, Marco A" userId="S::maguil53@calstatela.edu::7d88a497-c560-4e64-9773-44d8716f55aa" providerId="AD" clId="Web-{2C78FBEC-A58F-4F07-85D6-0D2F38470BBF}" dt="2020-04-21T02:06:10.700" v="653"/>
        <pc:sldMkLst>
          <pc:docMk/>
          <pc:sldMk cId="2901476259" sldId="260"/>
        </pc:sldMkLst>
        <pc:spChg chg="mod ord">
          <ac:chgData name="Aguilar, Marco A" userId="S::maguil53@calstatela.edu::7d88a497-c560-4e64-9773-44d8716f55aa" providerId="AD" clId="Web-{2C78FBEC-A58F-4F07-85D6-0D2F38470BBF}" dt="2020-04-21T02:06:10.700" v="653"/>
          <ac:spMkLst>
            <pc:docMk/>
            <pc:sldMk cId="2901476259" sldId="260"/>
            <ac:spMk id="2" creationId="{E149AB85-B808-4467-A883-62BA1175451B}"/>
          </ac:spMkLst>
        </pc:spChg>
        <pc:spChg chg="mod ord">
          <ac:chgData name="Aguilar, Marco A" userId="S::maguil53@calstatela.edu::7d88a497-c560-4e64-9773-44d8716f55aa" providerId="AD" clId="Web-{2C78FBEC-A58F-4F07-85D6-0D2F38470BBF}" dt="2020-04-21T02:06:10.700" v="653"/>
          <ac:spMkLst>
            <pc:docMk/>
            <pc:sldMk cId="2901476259" sldId="260"/>
            <ac:spMk id="14" creationId="{F95A9BAA-04F1-4B9F-91AB-C53D8AC53BDF}"/>
          </ac:spMkLst>
        </pc:spChg>
        <pc:spChg chg="add del">
          <ac:chgData name="Aguilar, Marco A" userId="S::maguil53@calstatela.edu::7d88a497-c560-4e64-9773-44d8716f55aa" providerId="AD" clId="Web-{2C78FBEC-A58F-4F07-85D6-0D2F38470BBF}" dt="2020-04-21T02:06:10.700" v="653"/>
          <ac:spMkLst>
            <pc:docMk/>
            <pc:sldMk cId="2901476259" sldId="260"/>
            <ac:spMk id="39" creationId="{54A709FC-1ADC-45CD-856D-3B1A50C58388}"/>
          </ac:spMkLst>
        </pc:spChg>
        <pc:spChg chg="add del">
          <ac:chgData name="Aguilar, Marco A" userId="S::maguil53@calstatela.edu::7d88a497-c560-4e64-9773-44d8716f55aa" providerId="AD" clId="Web-{2C78FBEC-A58F-4F07-85D6-0D2F38470BBF}" dt="2020-04-21T02:06:10.700" v="653"/>
          <ac:spMkLst>
            <pc:docMk/>
            <pc:sldMk cId="2901476259" sldId="260"/>
            <ac:spMk id="41" creationId="{AE67272E-0E66-4396-9C0C-4E154CCE2052}"/>
          </ac:spMkLst>
        </pc:spChg>
        <pc:spChg chg="add del">
          <ac:chgData name="Aguilar, Marco A" userId="S::maguil53@calstatela.edu::7d88a497-c560-4e64-9773-44d8716f55aa" providerId="AD" clId="Web-{2C78FBEC-A58F-4F07-85D6-0D2F38470BBF}" dt="2020-04-21T02:06:10.700" v="653"/>
          <ac:spMkLst>
            <pc:docMk/>
            <pc:sldMk cId="2901476259" sldId="260"/>
            <ac:spMk id="43" creationId="{BCB8E572-32F0-4C78-B268-2702C859FDB6}"/>
          </ac:spMkLst>
        </pc:spChg>
        <pc:spChg chg="add del">
          <ac:chgData name="Aguilar, Marco A" userId="S::maguil53@calstatela.edu::7d88a497-c560-4e64-9773-44d8716f55aa" providerId="AD" clId="Web-{2C78FBEC-A58F-4F07-85D6-0D2F38470BBF}" dt="2020-04-21T02:06:10.700" v="653"/>
          <ac:spMkLst>
            <pc:docMk/>
            <pc:sldMk cId="2901476259" sldId="260"/>
            <ac:spMk id="45" creationId="{BFC6224A-7B8A-4699-99DC-A6C9CD6171C4}"/>
          </ac:spMkLst>
        </pc:spChg>
        <pc:spChg chg="add del">
          <ac:chgData name="Aguilar, Marco A" userId="S::maguil53@calstatela.edu::7d88a497-c560-4e64-9773-44d8716f55aa" providerId="AD" clId="Web-{2C78FBEC-A58F-4F07-85D6-0D2F38470BBF}" dt="2020-04-21T02:06:10.700" v="653"/>
          <ac:spMkLst>
            <pc:docMk/>
            <pc:sldMk cId="2901476259" sldId="260"/>
            <ac:spMk id="47" creationId="{0611C424-EB44-492D-9C48-78BB0D5DC97F}"/>
          </ac:spMkLst>
        </pc:spChg>
        <pc:spChg chg="add del">
          <ac:chgData name="Aguilar, Marco A" userId="S::maguil53@calstatela.edu::7d88a497-c560-4e64-9773-44d8716f55aa" providerId="AD" clId="Web-{2C78FBEC-A58F-4F07-85D6-0D2F38470BBF}" dt="2020-04-21T02:06:10.700" v="653"/>
          <ac:spMkLst>
            <pc:docMk/>
            <pc:sldMk cId="2901476259" sldId="260"/>
            <ac:spMk id="49" creationId="{59156A24-128C-4054-AAFF-F8CA5BA0E79C}"/>
          </ac:spMkLst>
        </pc:spChg>
        <pc:spChg chg="add del">
          <ac:chgData name="Aguilar, Marco A" userId="S::maguil53@calstatela.edu::7d88a497-c560-4e64-9773-44d8716f55aa" providerId="AD" clId="Web-{2C78FBEC-A58F-4F07-85D6-0D2F38470BBF}" dt="2020-04-21T02:06:10.700" v="653"/>
          <ac:spMkLst>
            <pc:docMk/>
            <pc:sldMk cId="2901476259" sldId="260"/>
            <ac:spMk id="51" creationId="{646E8F12-06B4-4D6B-866C-1743B253C8CE}"/>
          </ac:spMkLst>
        </pc:spChg>
        <pc:spChg chg="add del">
          <ac:chgData name="Aguilar, Marco A" userId="S::maguil53@calstatela.edu::7d88a497-c560-4e64-9773-44d8716f55aa" providerId="AD" clId="Web-{2C78FBEC-A58F-4F07-85D6-0D2F38470BBF}" dt="2020-04-21T02:06:10.700" v="653"/>
          <ac:spMkLst>
            <pc:docMk/>
            <pc:sldMk cId="2901476259" sldId="260"/>
            <ac:spMk id="53" creationId="{3CC324B9-DFFF-42F1-8D81-AAD42554BDA0}"/>
          </ac:spMkLst>
        </pc:spChg>
      </pc:sldChg>
      <pc:sldChg chg="modSp mod modClrScheme chgLayout">
        <pc:chgData name="Aguilar, Marco A" userId="S::maguil53@calstatela.edu::7d88a497-c560-4e64-9773-44d8716f55aa" providerId="AD" clId="Web-{2C78FBEC-A58F-4F07-85D6-0D2F38470BBF}" dt="2020-04-21T02:06:10.700" v="653"/>
        <pc:sldMkLst>
          <pc:docMk/>
          <pc:sldMk cId="1364653843" sldId="261"/>
        </pc:sldMkLst>
        <pc:spChg chg="mod ord">
          <ac:chgData name="Aguilar, Marco A" userId="S::maguil53@calstatela.edu::7d88a497-c560-4e64-9773-44d8716f55aa" providerId="AD" clId="Web-{2C78FBEC-A58F-4F07-85D6-0D2F38470BBF}" dt="2020-04-21T02:06:10.700" v="653"/>
          <ac:spMkLst>
            <pc:docMk/>
            <pc:sldMk cId="1364653843" sldId="261"/>
            <ac:spMk id="2" creationId="{09A5FA9A-6801-4458-98EF-E2208BE27034}"/>
          </ac:spMkLst>
        </pc:spChg>
      </pc:sldChg>
      <pc:sldChg chg="addSp delSp modSp mod modClrScheme delDesignElem chgLayout">
        <pc:chgData name="Aguilar, Marco A" userId="S::maguil53@calstatela.edu::7d88a497-c560-4e64-9773-44d8716f55aa" providerId="AD" clId="Web-{2C78FBEC-A58F-4F07-85D6-0D2F38470BBF}" dt="2020-04-21T02:06:10.700" v="653"/>
        <pc:sldMkLst>
          <pc:docMk/>
          <pc:sldMk cId="101116952" sldId="264"/>
        </pc:sldMkLst>
        <pc:spChg chg="mod ord">
          <ac:chgData name="Aguilar, Marco A" userId="S::maguil53@calstatela.edu::7d88a497-c560-4e64-9773-44d8716f55aa" providerId="AD" clId="Web-{2C78FBEC-A58F-4F07-85D6-0D2F38470BBF}" dt="2020-04-21T02:06:10.700" v="653"/>
          <ac:spMkLst>
            <pc:docMk/>
            <pc:sldMk cId="101116952" sldId="264"/>
            <ac:spMk id="2" creationId="{5266A64F-7F68-4AFF-918F-260D631D3A20}"/>
          </ac:spMkLst>
        </pc:spChg>
        <pc:spChg chg="add del">
          <ac:chgData name="Aguilar, Marco A" userId="S::maguil53@calstatela.edu::7d88a497-c560-4e64-9773-44d8716f55aa" providerId="AD" clId="Web-{2C78FBEC-A58F-4F07-85D6-0D2F38470BBF}" dt="2020-04-21T02:06:10.700" v="653"/>
          <ac:spMkLst>
            <pc:docMk/>
            <pc:sldMk cId="101116952" sldId="264"/>
            <ac:spMk id="34" creationId="{003713C1-2FB2-413B-BF91-3AE41726FB7A}"/>
          </ac:spMkLst>
        </pc:spChg>
        <pc:spChg chg="add del">
          <ac:chgData name="Aguilar, Marco A" userId="S::maguil53@calstatela.edu::7d88a497-c560-4e64-9773-44d8716f55aa" providerId="AD" clId="Web-{2C78FBEC-A58F-4F07-85D6-0D2F38470BBF}" dt="2020-04-21T02:06:10.700" v="653"/>
          <ac:spMkLst>
            <pc:docMk/>
            <pc:sldMk cId="101116952" sldId="264"/>
            <ac:spMk id="37" creationId="{1CAB92A9-A23E-4C58-BF68-EDCB6F12A53E}"/>
          </ac:spMkLst>
        </pc:spChg>
        <pc:spChg chg="add del">
          <ac:chgData name="Aguilar, Marco A" userId="S::maguil53@calstatela.edu::7d88a497-c560-4e64-9773-44d8716f55aa" providerId="AD" clId="Web-{2C78FBEC-A58F-4F07-85D6-0D2F38470BBF}" dt="2020-04-21T02:06:10.700" v="653"/>
          <ac:spMkLst>
            <pc:docMk/>
            <pc:sldMk cId="101116952" sldId="264"/>
            <ac:spMk id="39" creationId="{90795B4D-5022-4A7F-A01D-8D880B7CDBE6}"/>
          </ac:spMkLst>
        </pc:spChg>
        <pc:spChg chg="add del">
          <ac:chgData name="Aguilar, Marco A" userId="S::maguil53@calstatela.edu::7d88a497-c560-4e64-9773-44d8716f55aa" providerId="AD" clId="Web-{2C78FBEC-A58F-4F07-85D6-0D2F38470BBF}" dt="2020-04-21T02:06:10.700" v="653"/>
          <ac:spMkLst>
            <pc:docMk/>
            <pc:sldMk cId="101116952" sldId="264"/>
            <ac:spMk id="41" creationId="{AFD19018-DE7C-4796-ADF2-AD2EB0FC0D9C}"/>
          </ac:spMkLst>
        </pc:spChg>
        <pc:spChg chg="add del">
          <ac:chgData name="Aguilar, Marco A" userId="S::maguil53@calstatela.edu::7d88a497-c560-4e64-9773-44d8716f55aa" providerId="AD" clId="Web-{2C78FBEC-A58F-4F07-85D6-0D2F38470BBF}" dt="2020-04-21T02:06:10.700" v="653"/>
          <ac:spMkLst>
            <pc:docMk/>
            <pc:sldMk cId="101116952" sldId="264"/>
            <ac:spMk id="43" creationId="{B1A0A2C2-4F85-44AF-8708-8DCA4B550CB8}"/>
          </ac:spMkLst>
        </pc:spChg>
        <pc:picChg chg="mod ord">
          <ac:chgData name="Aguilar, Marco A" userId="S::maguil53@calstatela.edu::7d88a497-c560-4e64-9773-44d8716f55aa" providerId="AD" clId="Web-{2C78FBEC-A58F-4F07-85D6-0D2F38470BBF}" dt="2020-04-21T02:06:10.700" v="653"/>
          <ac:picMkLst>
            <pc:docMk/>
            <pc:sldMk cId="101116952" sldId="264"/>
            <ac:picMk id="4" creationId="{B22DC6F6-1DA1-4064-81ED-20782A33F97E}"/>
          </ac:picMkLst>
        </pc:picChg>
      </pc:sldChg>
      <pc:sldChg chg="addSp delSp modSp mod modClrScheme delDesignElem chgLayout">
        <pc:chgData name="Aguilar, Marco A" userId="S::maguil53@calstatela.edu::7d88a497-c560-4e64-9773-44d8716f55aa" providerId="AD" clId="Web-{2C78FBEC-A58F-4F07-85D6-0D2F38470BBF}" dt="2020-04-21T02:06:10.700" v="653"/>
        <pc:sldMkLst>
          <pc:docMk/>
          <pc:sldMk cId="2146618926" sldId="266"/>
        </pc:sldMkLst>
        <pc:spChg chg="mod ord">
          <ac:chgData name="Aguilar, Marco A" userId="S::maguil53@calstatela.edu::7d88a497-c560-4e64-9773-44d8716f55aa" providerId="AD" clId="Web-{2C78FBEC-A58F-4F07-85D6-0D2F38470BBF}" dt="2020-04-21T02:06:10.700" v="653"/>
          <ac:spMkLst>
            <pc:docMk/>
            <pc:sldMk cId="2146618926" sldId="266"/>
            <ac:spMk id="2" creationId="{106B28D3-1714-4D1D-A266-F7A46860FDC0}"/>
          </ac:spMkLst>
        </pc:spChg>
        <pc:spChg chg="mod ord">
          <ac:chgData name="Aguilar, Marco A" userId="S::maguil53@calstatela.edu::7d88a497-c560-4e64-9773-44d8716f55aa" providerId="AD" clId="Web-{2C78FBEC-A58F-4F07-85D6-0D2F38470BBF}" dt="2020-04-21T02:06:10.700" v="653"/>
          <ac:spMkLst>
            <pc:docMk/>
            <pc:sldMk cId="2146618926" sldId="266"/>
            <ac:spMk id="14" creationId="{2C2E3E26-F81A-4B06-A720-A5552A95E9B4}"/>
          </ac:spMkLst>
        </pc:spChg>
        <pc:spChg chg="add del">
          <ac:chgData name="Aguilar, Marco A" userId="S::maguil53@calstatela.edu::7d88a497-c560-4e64-9773-44d8716f55aa" providerId="AD" clId="Web-{2C78FBEC-A58F-4F07-85D6-0D2F38470BBF}" dt="2020-04-21T02:06:10.700" v="653"/>
          <ac:spMkLst>
            <pc:docMk/>
            <pc:sldMk cId="2146618926" sldId="266"/>
            <ac:spMk id="22" creationId="{C99A8FB7-A79B-4BC9-9D56-B79587F6AA3E}"/>
          </ac:spMkLst>
        </pc:spChg>
        <pc:spChg chg="add del">
          <ac:chgData name="Aguilar, Marco A" userId="S::maguil53@calstatela.edu::7d88a497-c560-4e64-9773-44d8716f55aa" providerId="AD" clId="Web-{2C78FBEC-A58F-4F07-85D6-0D2F38470BBF}" dt="2020-04-21T02:06:10.700" v="653"/>
          <ac:spMkLst>
            <pc:docMk/>
            <pc:sldMk cId="2146618926" sldId="266"/>
            <ac:spMk id="24" creationId="{B23893E2-3349-46D7-A7AA-B9E447957FB1}"/>
          </ac:spMkLst>
        </pc:spChg>
        <pc:spChg chg="add del">
          <ac:chgData name="Aguilar, Marco A" userId="S::maguil53@calstatela.edu::7d88a497-c560-4e64-9773-44d8716f55aa" providerId="AD" clId="Web-{2C78FBEC-A58F-4F07-85D6-0D2F38470BBF}" dt="2020-04-21T02:06:10.700" v="653"/>
          <ac:spMkLst>
            <pc:docMk/>
            <pc:sldMk cId="2146618926" sldId="266"/>
            <ac:spMk id="26" creationId="{2B7592FE-10D1-4664-B623-353F47C8DF7F}"/>
          </ac:spMkLst>
        </pc:spChg>
      </pc:sldChg>
      <pc:sldChg chg="addSp delSp modSp mod modClrScheme delDesignElem chgLayout">
        <pc:chgData name="Aguilar, Marco A" userId="S::maguil53@calstatela.edu::7d88a497-c560-4e64-9773-44d8716f55aa" providerId="AD" clId="Web-{2C78FBEC-A58F-4F07-85D6-0D2F38470BBF}" dt="2020-04-21T02:06:10.700" v="653"/>
        <pc:sldMkLst>
          <pc:docMk/>
          <pc:sldMk cId="1753798199" sldId="268"/>
        </pc:sldMkLst>
        <pc:spChg chg="mod ord">
          <ac:chgData name="Aguilar, Marco A" userId="S::maguil53@calstatela.edu::7d88a497-c560-4e64-9773-44d8716f55aa" providerId="AD" clId="Web-{2C78FBEC-A58F-4F07-85D6-0D2F38470BBF}" dt="2020-04-21T02:06:10.700" v="653"/>
          <ac:spMkLst>
            <pc:docMk/>
            <pc:sldMk cId="1753798199" sldId="268"/>
            <ac:spMk id="2" creationId="{8FF2B640-DB5C-4A4E-8ED2-877A0034A923}"/>
          </ac:spMkLst>
        </pc:spChg>
        <pc:spChg chg="mod ord">
          <ac:chgData name="Aguilar, Marco A" userId="S::maguil53@calstatela.edu::7d88a497-c560-4e64-9773-44d8716f55aa" providerId="AD" clId="Web-{2C78FBEC-A58F-4F07-85D6-0D2F38470BBF}" dt="2020-04-21T02:06:10.700" v="653"/>
          <ac:spMkLst>
            <pc:docMk/>
            <pc:sldMk cId="1753798199" sldId="268"/>
            <ac:spMk id="9" creationId="{092AB7A2-7094-4B0C-9D8A-E68AE39D3FE3}"/>
          </ac:spMkLst>
        </pc:spChg>
        <pc:spChg chg="add del">
          <ac:chgData name="Aguilar, Marco A" userId="S::maguil53@calstatela.edu::7d88a497-c560-4e64-9773-44d8716f55aa" providerId="AD" clId="Web-{2C78FBEC-A58F-4F07-85D6-0D2F38470BBF}" dt="2020-04-21T02:06:10.700" v="653"/>
          <ac:spMkLst>
            <pc:docMk/>
            <pc:sldMk cId="1753798199" sldId="268"/>
            <ac:spMk id="14" creationId="{867D4867-5BA7-4462-B2F6-A23F4A622AA7}"/>
          </ac:spMkLst>
        </pc:spChg>
      </pc:sldChg>
      <pc:sldChg chg="addSp delSp modSp mod modClrScheme delDesignElem chgLayout">
        <pc:chgData name="Aguilar, Marco A" userId="S::maguil53@calstatela.edu::7d88a497-c560-4e64-9773-44d8716f55aa" providerId="AD" clId="Web-{2C78FBEC-A58F-4F07-85D6-0D2F38470BBF}" dt="2020-04-21T02:06:10.700" v="653"/>
        <pc:sldMkLst>
          <pc:docMk/>
          <pc:sldMk cId="3574954781" sldId="269"/>
        </pc:sldMkLst>
        <pc:spChg chg="mod ord">
          <ac:chgData name="Aguilar, Marco A" userId="S::maguil53@calstatela.edu::7d88a497-c560-4e64-9773-44d8716f55aa" providerId="AD" clId="Web-{2C78FBEC-A58F-4F07-85D6-0D2F38470BBF}" dt="2020-04-21T02:06:10.700" v="653"/>
          <ac:spMkLst>
            <pc:docMk/>
            <pc:sldMk cId="3574954781" sldId="269"/>
            <ac:spMk id="2" creationId="{37425761-7391-4FC6-9A91-E238996BAEDD}"/>
          </ac:spMkLst>
        </pc:spChg>
        <pc:spChg chg="add del">
          <ac:chgData name="Aguilar, Marco A" userId="S::maguil53@calstatela.edu::7d88a497-c560-4e64-9773-44d8716f55aa" providerId="AD" clId="Web-{2C78FBEC-A58F-4F07-85D6-0D2F38470BBF}" dt="2020-04-21T02:06:10.700" v="653"/>
          <ac:spMkLst>
            <pc:docMk/>
            <pc:sldMk cId="3574954781" sldId="269"/>
            <ac:spMk id="7" creationId="{2A8AA5BC-4F7A-4226-8F99-6D824B226A97}"/>
          </ac:spMkLst>
        </pc:spChg>
        <pc:spChg chg="add del">
          <ac:chgData name="Aguilar, Marco A" userId="S::maguil53@calstatela.edu::7d88a497-c560-4e64-9773-44d8716f55aa" providerId="AD" clId="Web-{2C78FBEC-A58F-4F07-85D6-0D2F38470BBF}" dt="2020-04-21T02:06:10.700" v="653"/>
          <ac:spMkLst>
            <pc:docMk/>
            <pc:sldMk cId="3574954781" sldId="269"/>
            <ac:spMk id="9" creationId="{3E5445C6-DD42-4979-86FF-03730E8C6DB0}"/>
          </ac:spMkLst>
        </pc:spChg>
        <pc:cxnChg chg="add del">
          <ac:chgData name="Aguilar, Marco A" userId="S::maguil53@calstatela.edu::7d88a497-c560-4e64-9773-44d8716f55aa" providerId="AD" clId="Web-{2C78FBEC-A58F-4F07-85D6-0D2F38470BBF}" dt="2020-04-21T02:06:10.700" v="653"/>
          <ac:cxnSpMkLst>
            <pc:docMk/>
            <pc:sldMk cId="3574954781" sldId="269"/>
            <ac:cxnSpMk id="11" creationId="{45000665-DFC7-417E-8FD7-516A0F15C975}"/>
          </ac:cxnSpMkLst>
        </pc:cxnChg>
      </pc:sldChg>
      <pc:sldChg chg="addSp delSp modSp mod modClrScheme delDesignElem chgLayout">
        <pc:chgData name="Aguilar, Marco A" userId="S::maguil53@calstatela.edu::7d88a497-c560-4e64-9773-44d8716f55aa" providerId="AD" clId="Web-{2C78FBEC-A58F-4F07-85D6-0D2F38470BBF}" dt="2020-04-21T02:06:10.700" v="653"/>
        <pc:sldMkLst>
          <pc:docMk/>
          <pc:sldMk cId="788380423" sldId="270"/>
        </pc:sldMkLst>
        <pc:spChg chg="mod ord">
          <ac:chgData name="Aguilar, Marco A" userId="S::maguil53@calstatela.edu::7d88a497-c560-4e64-9773-44d8716f55aa" providerId="AD" clId="Web-{2C78FBEC-A58F-4F07-85D6-0D2F38470BBF}" dt="2020-04-21T02:06:10.700" v="653"/>
          <ac:spMkLst>
            <pc:docMk/>
            <pc:sldMk cId="788380423" sldId="270"/>
            <ac:spMk id="2" creationId="{0275752F-7AA6-4A68-89DE-2AEEAF4BCE05}"/>
          </ac:spMkLst>
        </pc:spChg>
        <pc:spChg chg="mod ord">
          <ac:chgData name="Aguilar, Marco A" userId="S::maguil53@calstatela.edu::7d88a497-c560-4e64-9773-44d8716f55aa" providerId="AD" clId="Web-{2C78FBEC-A58F-4F07-85D6-0D2F38470BBF}" dt="2020-04-21T02:06:10.700" v="653"/>
          <ac:spMkLst>
            <pc:docMk/>
            <pc:sldMk cId="788380423" sldId="270"/>
            <ac:spMk id="3" creationId="{FB3B7D57-976E-47B8-A283-83143542D35D}"/>
          </ac:spMkLst>
        </pc:spChg>
        <pc:spChg chg="add del">
          <ac:chgData name="Aguilar, Marco A" userId="S::maguil53@calstatela.edu::7d88a497-c560-4e64-9773-44d8716f55aa" providerId="AD" clId="Web-{2C78FBEC-A58F-4F07-85D6-0D2F38470BBF}" dt="2020-04-21T02:06:10.700" v="653"/>
          <ac:spMkLst>
            <pc:docMk/>
            <pc:sldMk cId="788380423" sldId="270"/>
            <ac:spMk id="12" creationId="{428D436F-9ACD-4C92-AFC8-C934C527A6A4}"/>
          </ac:spMkLst>
        </pc:spChg>
        <pc:spChg chg="add del">
          <ac:chgData name="Aguilar, Marco A" userId="S::maguil53@calstatela.edu::7d88a497-c560-4e64-9773-44d8716f55aa" providerId="AD" clId="Web-{2C78FBEC-A58F-4F07-85D6-0D2F38470BBF}" dt="2020-04-21T02:06:10.700" v="653"/>
          <ac:spMkLst>
            <pc:docMk/>
            <pc:sldMk cId="788380423" sldId="270"/>
            <ac:spMk id="14" creationId="{090538E0-A884-4E60-A6AB-77D830E2FCED}"/>
          </ac:spMkLst>
        </pc:spChg>
        <pc:spChg chg="add del">
          <ac:chgData name="Aguilar, Marco A" userId="S::maguil53@calstatela.edu::7d88a497-c560-4e64-9773-44d8716f55aa" providerId="AD" clId="Web-{2C78FBEC-A58F-4F07-85D6-0D2F38470BBF}" dt="2020-04-21T02:06:10.700" v="653"/>
          <ac:spMkLst>
            <pc:docMk/>
            <pc:sldMk cId="788380423" sldId="270"/>
            <ac:spMk id="16" creationId="{DB0D7DD0-1C67-4D4C-9E06-678233DB8468}"/>
          </ac:spMkLst>
        </pc:spChg>
      </pc:sldChg>
      <pc:sldChg chg="addSp delSp modSp mod modClrScheme delDesignElem chgLayout">
        <pc:chgData name="Aguilar, Marco A" userId="S::maguil53@calstatela.edu::7d88a497-c560-4e64-9773-44d8716f55aa" providerId="AD" clId="Web-{2C78FBEC-A58F-4F07-85D6-0D2F38470BBF}" dt="2020-04-21T02:06:10.700" v="653"/>
        <pc:sldMkLst>
          <pc:docMk/>
          <pc:sldMk cId="4168021260" sldId="272"/>
        </pc:sldMkLst>
        <pc:spChg chg="mod ord">
          <ac:chgData name="Aguilar, Marco A" userId="S::maguil53@calstatela.edu::7d88a497-c560-4e64-9773-44d8716f55aa" providerId="AD" clId="Web-{2C78FBEC-A58F-4F07-85D6-0D2F38470BBF}" dt="2020-04-21T02:06:10.700" v="653"/>
          <ac:spMkLst>
            <pc:docMk/>
            <pc:sldMk cId="4168021260" sldId="272"/>
            <ac:spMk id="2" creationId="{A34ABFA0-100F-45CC-B7F7-296C26449D5D}"/>
          </ac:spMkLst>
        </pc:spChg>
        <pc:spChg chg="mod ord">
          <ac:chgData name="Aguilar, Marco A" userId="S::maguil53@calstatela.edu::7d88a497-c560-4e64-9773-44d8716f55aa" providerId="AD" clId="Web-{2C78FBEC-A58F-4F07-85D6-0D2F38470BBF}" dt="2020-04-21T02:06:10.700" v="653"/>
          <ac:spMkLst>
            <pc:docMk/>
            <pc:sldMk cId="4168021260" sldId="272"/>
            <ac:spMk id="3" creationId="{22BB1C06-5A1C-45CA-8FF1-FDF6E8AF01CD}"/>
          </ac:spMkLst>
        </pc:spChg>
        <pc:spChg chg="add del">
          <ac:chgData name="Aguilar, Marco A" userId="S::maguil53@calstatela.edu::7d88a497-c560-4e64-9773-44d8716f55aa" providerId="AD" clId="Web-{2C78FBEC-A58F-4F07-85D6-0D2F38470BBF}" dt="2020-04-21T02:06:10.700" v="653"/>
          <ac:spMkLst>
            <pc:docMk/>
            <pc:sldMk cId="4168021260" sldId="272"/>
            <ac:spMk id="12" creationId="{1DE7243B-5109-444B-8FAF-7437C66BC0E9}"/>
          </ac:spMkLst>
        </pc:spChg>
        <pc:spChg chg="add del">
          <ac:chgData name="Aguilar, Marco A" userId="S::maguil53@calstatela.edu::7d88a497-c560-4e64-9773-44d8716f55aa" providerId="AD" clId="Web-{2C78FBEC-A58F-4F07-85D6-0D2F38470BBF}" dt="2020-04-21T02:06:10.700" v="653"/>
          <ac:spMkLst>
            <pc:docMk/>
            <pc:sldMk cId="4168021260" sldId="272"/>
            <ac:spMk id="14" creationId="{4C5D6221-DA7B-4611-AA26-7D8E349FDE96}"/>
          </ac:spMkLst>
        </pc:spChg>
      </pc:sldChg>
      <pc:sldChg chg="addSp delSp modSp mod modClrScheme delDesignElem chgLayout">
        <pc:chgData name="Aguilar, Marco A" userId="S::maguil53@calstatela.edu::7d88a497-c560-4e64-9773-44d8716f55aa" providerId="AD" clId="Web-{2C78FBEC-A58F-4F07-85D6-0D2F38470BBF}" dt="2020-04-21T02:06:10.700" v="653"/>
        <pc:sldMkLst>
          <pc:docMk/>
          <pc:sldMk cId="3739529007" sldId="275"/>
        </pc:sldMkLst>
        <pc:spChg chg="mod ord">
          <ac:chgData name="Aguilar, Marco A" userId="S::maguil53@calstatela.edu::7d88a497-c560-4e64-9773-44d8716f55aa" providerId="AD" clId="Web-{2C78FBEC-A58F-4F07-85D6-0D2F38470BBF}" dt="2020-04-21T02:06:10.700" v="653"/>
          <ac:spMkLst>
            <pc:docMk/>
            <pc:sldMk cId="3739529007" sldId="275"/>
            <ac:spMk id="2" creationId="{10D5C580-6785-164C-B3D8-8576E342C253}"/>
          </ac:spMkLst>
        </pc:spChg>
        <pc:spChg chg="add del">
          <ac:chgData name="Aguilar, Marco A" userId="S::maguil53@calstatela.edu::7d88a497-c560-4e64-9773-44d8716f55aa" providerId="AD" clId="Web-{2C78FBEC-A58F-4F07-85D6-0D2F38470BBF}" dt="2020-04-21T02:06:10.700" v="653"/>
          <ac:spMkLst>
            <pc:docMk/>
            <pc:sldMk cId="3739529007" sldId="275"/>
            <ac:spMk id="10" creationId="{46C2E80F-49A6-4372-B103-219D417A55ED}"/>
          </ac:spMkLst>
        </pc:spChg>
        <pc:graphicFrameChg chg="mod ord">
          <ac:chgData name="Aguilar, Marco A" userId="S::maguil53@calstatela.edu::7d88a497-c560-4e64-9773-44d8716f55aa" providerId="AD" clId="Web-{2C78FBEC-A58F-4F07-85D6-0D2F38470BBF}" dt="2020-04-21T02:06:10.700" v="653"/>
          <ac:graphicFrameMkLst>
            <pc:docMk/>
            <pc:sldMk cId="3739529007" sldId="275"/>
            <ac:graphicFrameMk id="5" creationId="{83A45604-4ECF-4913-BB38-CC435522BAB0}"/>
          </ac:graphicFrameMkLst>
        </pc:graphicFrameChg>
      </pc:sldChg>
      <pc:sldChg chg="addSp delSp modSp mod modClrScheme delDesignElem chgLayout">
        <pc:chgData name="Aguilar, Marco A" userId="S::maguil53@calstatela.edu::7d88a497-c560-4e64-9773-44d8716f55aa" providerId="AD" clId="Web-{2C78FBEC-A58F-4F07-85D6-0D2F38470BBF}" dt="2020-04-21T02:06:10.700" v="653"/>
        <pc:sldMkLst>
          <pc:docMk/>
          <pc:sldMk cId="57526776" sldId="276"/>
        </pc:sldMkLst>
        <pc:spChg chg="mod ord">
          <ac:chgData name="Aguilar, Marco A" userId="S::maguil53@calstatela.edu::7d88a497-c560-4e64-9773-44d8716f55aa" providerId="AD" clId="Web-{2C78FBEC-A58F-4F07-85D6-0D2F38470BBF}" dt="2020-04-21T02:06:10.700" v="653"/>
          <ac:spMkLst>
            <pc:docMk/>
            <pc:sldMk cId="57526776" sldId="276"/>
            <ac:spMk id="2" creationId="{DF4D8683-26A4-8448-8DFA-E4FE367A0CC7}"/>
          </ac:spMkLst>
        </pc:spChg>
        <pc:spChg chg="add del">
          <ac:chgData name="Aguilar, Marco A" userId="S::maguil53@calstatela.edu::7d88a497-c560-4e64-9773-44d8716f55aa" providerId="AD" clId="Web-{2C78FBEC-A58F-4F07-85D6-0D2F38470BBF}" dt="2020-04-21T02:06:10.700" v="653"/>
          <ac:spMkLst>
            <pc:docMk/>
            <pc:sldMk cId="57526776" sldId="276"/>
            <ac:spMk id="10" creationId="{46C2E80F-49A6-4372-B103-219D417A55ED}"/>
          </ac:spMkLst>
        </pc:spChg>
        <pc:graphicFrameChg chg="mod ord">
          <ac:chgData name="Aguilar, Marco A" userId="S::maguil53@calstatela.edu::7d88a497-c560-4e64-9773-44d8716f55aa" providerId="AD" clId="Web-{2C78FBEC-A58F-4F07-85D6-0D2F38470BBF}" dt="2020-04-21T02:06:10.700" v="653"/>
          <ac:graphicFrameMkLst>
            <pc:docMk/>
            <pc:sldMk cId="57526776" sldId="276"/>
            <ac:graphicFrameMk id="5" creationId="{02E46223-EC3C-495B-BB30-5366BD25D61D}"/>
          </ac:graphicFrameMkLst>
        </pc:graphicFrameChg>
      </pc:sldChg>
      <pc:sldChg chg="addSp delSp modSp mod modClrScheme delDesignElem chgLayout">
        <pc:chgData name="Aguilar, Marco A" userId="S::maguil53@calstatela.edu::7d88a497-c560-4e64-9773-44d8716f55aa" providerId="AD" clId="Web-{2C78FBEC-A58F-4F07-85D6-0D2F38470BBF}" dt="2020-04-21T02:06:10.700" v="653"/>
        <pc:sldMkLst>
          <pc:docMk/>
          <pc:sldMk cId="4090784394" sldId="277"/>
        </pc:sldMkLst>
        <pc:spChg chg="mod ord">
          <ac:chgData name="Aguilar, Marco A" userId="S::maguil53@calstatela.edu::7d88a497-c560-4e64-9773-44d8716f55aa" providerId="AD" clId="Web-{2C78FBEC-A58F-4F07-85D6-0D2F38470BBF}" dt="2020-04-21T02:06:10.700" v="653"/>
          <ac:spMkLst>
            <pc:docMk/>
            <pc:sldMk cId="4090784394" sldId="277"/>
            <ac:spMk id="24" creationId="{B2B2848A-E68C-445D-AD5E-CAA83E8913A9}"/>
          </ac:spMkLst>
        </pc:spChg>
        <pc:spChg chg="add del">
          <ac:chgData name="Aguilar, Marco A" userId="S::maguil53@calstatela.edu::7d88a497-c560-4e64-9773-44d8716f55aa" providerId="AD" clId="Web-{2C78FBEC-A58F-4F07-85D6-0D2F38470BBF}" dt="2020-04-21T02:06:10.700" v="653"/>
          <ac:spMkLst>
            <pc:docMk/>
            <pc:sldMk cId="4090784394" sldId="277"/>
            <ac:spMk id="40" creationId="{867D4867-5BA7-4462-B2F6-A23F4A622AA7}"/>
          </ac:spMkLst>
        </pc:spChg>
      </pc:sldChg>
      <pc:sldChg chg="addSp delSp modSp mod modClrScheme delDesignElem chgLayout">
        <pc:chgData name="Aguilar, Marco A" userId="S::maguil53@calstatela.edu::7d88a497-c560-4e64-9773-44d8716f55aa" providerId="AD" clId="Web-{2C78FBEC-A58F-4F07-85D6-0D2F38470BBF}" dt="2020-04-21T02:06:10.700" v="653"/>
        <pc:sldMkLst>
          <pc:docMk/>
          <pc:sldMk cId="3063775428" sldId="279"/>
        </pc:sldMkLst>
        <pc:spChg chg="mod ord">
          <ac:chgData name="Aguilar, Marco A" userId="S::maguil53@calstatela.edu::7d88a497-c560-4e64-9773-44d8716f55aa" providerId="AD" clId="Web-{2C78FBEC-A58F-4F07-85D6-0D2F38470BBF}" dt="2020-04-21T02:06:10.700" v="653"/>
          <ac:spMkLst>
            <pc:docMk/>
            <pc:sldMk cId="3063775428" sldId="279"/>
            <ac:spMk id="2" creationId="{B44D6563-FF6C-45C8-9F37-B77400948FB6}"/>
          </ac:spMkLst>
        </pc:spChg>
        <pc:spChg chg="mod ord">
          <ac:chgData name="Aguilar, Marco A" userId="S::maguil53@calstatela.edu::7d88a497-c560-4e64-9773-44d8716f55aa" providerId="AD" clId="Web-{2C78FBEC-A58F-4F07-85D6-0D2F38470BBF}" dt="2020-04-21T02:06:10.700" v="653"/>
          <ac:spMkLst>
            <pc:docMk/>
            <pc:sldMk cId="3063775428" sldId="279"/>
            <ac:spMk id="3" creationId="{35626975-275F-4D38-BAF7-F61B025D85A9}"/>
          </ac:spMkLst>
        </pc:spChg>
        <pc:spChg chg="add del">
          <ac:chgData name="Aguilar, Marco A" userId="S::maguil53@calstatela.edu::7d88a497-c560-4e64-9773-44d8716f55aa" providerId="AD" clId="Web-{2C78FBEC-A58F-4F07-85D6-0D2F38470BBF}" dt="2020-04-21T02:06:10.700" v="653"/>
          <ac:spMkLst>
            <pc:docMk/>
            <pc:sldMk cId="3063775428" sldId="279"/>
            <ac:spMk id="12" creationId="{B672F332-AF08-46C6-94F0-77684310D7B7}"/>
          </ac:spMkLst>
        </pc:spChg>
        <pc:spChg chg="add del">
          <ac:chgData name="Aguilar, Marco A" userId="S::maguil53@calstatela.edu::7d88a497-c560-4e64-9773-44d8716f55aa" providerId="AD" clId="Web-{2C78FBEC-A58F-4F07-85D6-0D2F38470BBF}" dt="2020-04-21T02:06:10.700" v="653"/>
          <ac:spMkLst>
            <pc:docMk/>
            <pc:sldMk cId="3063775428" sldId="279"/>
            <ac:spMk id="13" creationId="{559AE206-7EBA-4D33-8BC9-9D8158553F0E}"/>
          </ac:spMkLst>
        </pc:spChg>
        <pc:spChg chg="add del">
          <ac:chgData name="Aguilar, Marco A" userId="S::maguil53@calstatela.edu::7d88a497-c560-4e64-9773-44d8716f55aa" providerId="AD" clId="Web-{2C78FBEC-A58F-4F07-85D6-0D2F38470BBF}" dt="2020-04-21T02:06:10.700" v="653"/>
          <ac:spMkLst>
            <pc:docMk/>
            <pc:sldMk cId="3063775428" sldId="279"/>
            <ac:spMk id="14" creationId="{34244EF8-D73A-40E1-BE73-D46E6B4B04ED}"/>
          </ac:spMkLst>
        </pc:spChg>
        <pc:spChg chg="add del">
          <ac:chgData name="Aguilar, Marco A" userId="S::maguil53@calstatela.edu::7d88a497-c560-4e64-9773-44d8716f55aa" providerId="AD" clId="Web-{2C78FBEC-A58F-4F07-85D6-0D2F38470BBF}" dt="2020-04-21T02:06:10.700" v="653"/>
          <ac:spMkLst>
            <pc:docMk/>
            <pc:sldMk cId="3063775428" sldId="279"/>
            <ac:spMk id="15" creationId="{6437D937-A7F1-4011-92B4-328E5BE1B166}"/>
          </ac:spMkLst>
        </pc:spChg>
        <pc:spChg chg="add del">
          <ac:chgData name="Aguilar, Marco A" userId="S::maguil53@calstatela.edu::7d88a497-c560-4e64-9773-44d8716f55aa" providerId="AD" clId="Web-{2C78FBEC-A58F-4F07-85D6-0D2F38470BBF}" dt="2020-04-21T02:06:10.700" v="653"/>
          <ac:spMkLst>
            <pc:docMk/>
            <pc:sldMk cId="3063775428" sldId="279"/>
            <ac:spMk id="16" creationId="{AB84D7E8-4ECB-42D7-ADBF-01689B0F24AE}"/>
          </ac:spMkLst>
        </pc:spChg>
        <pc:cxnChg chg="add del">
          <ac:chgData name="Aguilar, Marco A" userId="S::maguil53@calstatela.edu::7d88a497-c560-4e64-9773-44d8716f55aa" providerId="AD" clId="Web-{2C78FBEC-A58F-4F07-85D6-0D2F38470BBF}" dt="2020-04-21T02:06:10.700" v="653"/>
          <ac:cxnSpMkLst>
            <pc:docMk/>
            <pc:sldMk cId="3063775428" sldId="279"/>
            <ac:cxnSpMk id="18" creationId="{9E8E38ED-369A-44C2-B635-0BED0E48A6E8}"/>
          </ac:cxnSpMkLst>
        </pc:cxnChg>
      </pc:sldChg>
      <pc:sldChg chg="addSp delSp modSp mod modClrScheme delDesignElem chgLayout">
        <pc:chgData name="Aguilar, Marco A" userId="S::maguil53@calstatela.edu::7d88a497-c560-4e64-9773-44d8716f55aa" providerId="AD" clId="Web-{2C78FBEC-A58F-4F07-85D6-0D2F38470BBF}" dt="2020-04-21T02:06:10.700" v="653"/>
        <pc:sldMkLst>
          <pc:docMk/>
          <pc:sldMk cId="731599044" sldId="280"/>
        </pc:sldMkLst>
        <pc:spChg chg="mod ord">
          <ac:chgData name="Aguilar, Marco A" userId="S::maguil53@calstatela.edu::7d88a497-c560-4e64-9773-44d8716f55aa" providerId="AD" clId="Web-{2C78FBEC-A58F-4F07-85D6-0D2F38470BBF}" dt="2020-04-21T02:06:10.700" v="653"/>
          <ac:spMkLst>
            <pc:docMk/>
            <pc:sldMk cId="731599044" sldId="280"/>
            <ac:spMk id="2" creationId="{730A7719-8C16-4B24-A0E8-2D87D0EF860B}"/>
          </ac:spMkLst>
        </pc:spChg>
        <pc:spChg chg="mod ord">
          <ac:chgData name="Aguilar, Marco A" userId="S::maguil53@calstatela.edu::7d88a497-c560-4e64-9773-44d8716f55aa" providerId="AD" clId="Web-{2C78FBEC-A58F-4F07-85D6-0D2F38470BBF}" dt="2020-04-21T02:06:10.700" v="653"/>
          <ac:spMkLst>
            <pc:docMk/>
            <pc:sldMk cId="731599044" sldId="280"/>
            <ac:spMk id="4" creationId="{E2345DBB-EE4F-4AC9-8E64-CC649D223701}"/>
          </ac:spMkLst>
        </pc:spChg>
        <pc:spChg chg="add del">
          <ac:chgData name="Aguilar, Marco A" userId="S::maguil53@calstatela.edu::7d88a497-c560-4e64-9773-44d8716f55aa" providerId="AD" clId="Web-{2C78FBEC-A58F-4F07-85D6-0D2F38470BBF}" dt="2020-04-21T02:06:10.700" v="653"/>
          <ac:spMkLst>
            <pc:docMk/>
            <pc:sldMk cId="731599044" sldId="280"/>
            <ac:spMk id="31" creationId="{CF62D2A7-8207-488C-9F46-316BA81A16C8}"/>
          </ac:spMkLst>
        </pc:spChg>
        <pc:picChg chg="mod ord">
          <ac:chgData name="Aguilar, Marco A" userId="S::maguil53@calstatela.edu::7d88a497-c560-4e64-9773-44d8716f55aa" providerId="AD" clId="Web-{2C78FBEC-A58F-4F07-85D6-0D2F38470BBF}" dt="2020-04-21T02:06:10.700" v="653"/>
          <ac:picMkLst>
            <pc:docMk/>
            <pc:sldMk cId="731599044" sldId="280"/>
            <ac:picMk id="7" creationId="{E7C5E6D6-B651-46BC-A99D-EF98CC2D51F9}"/>
          </ac:picMkLst>
        </pc:picChg>
      </pc:sldChg>
      <pc:sldChg chg="addSp delSp modSp mod modClrScheme delDesignElem chgLayout">
        <pc:chgData name="Aguilar, Marco A" userId="S::maguil53@calstatela.edu::7d88a497-c560-4e64-9773-44d8716f55aa" providerId="AD" clId="Web-{2C78FBEC-A58F-4F07-85D6-0D2F38470BBF}" dt="2020-04-21T02:06:10.700" v="653"/>
        <pc:sldMkLst>
          <pc:docMk/>
          <pc:sldMk cId="54308201" sldId="281"/>
        </pc:sldMkLst>
        <pc:spChg chg="mod ord">
          <ac:chgData name="Aguilar, Marco A" userId="S::maguil53@calstatela.edu::7d88a497-c560-4e64-9773-44d8716f55aa" providerId="AD" clId="Web-{2C78FBEC-A58F-4F07-85D6-0D2F38470BBF}" dt="2020-04-21T02:06:10.700" v="653"/>
          <ac:spMkLst>
            <pc:docMk/>
            <pc:sldMk cId="54308201" sldId="281"/>
            <ac:spMk id="2" creationId="{730A7719-8C16-4B24-A0E8-2D87D0EF860B}"/>
          </ac:spMkLst>
        </pc:spChg>
        <pc:spChg chg="mod ord">
          <ac:chgData name="Aguilar, Marco A" userId="S::maguil53@calstatela.edu::7d88a497-c560-4e64-9773-44d8716f55aa" providerId="AD" clId="Web-{2C78FBEC-A58F-4F07-85D6-0D2F38470BBF}" dt="2020-04-21T02:06:10.700" v="653"/>
          <ac:spMkLst>
            <pc:docMk/>
            <pc:sldMk cId="54308201" sldId="281"/>
            <ac:spMk id="4" creationId="{E2345DBB-EE4F-4AC9-8E64-CC649D223701}"/>
          </ac:spMkLst>
        </pc:spChg>
        <pc:spChg chg="add del">
          <ac:chgData name="Aguilar, Marco A" userId="S::maguil53@calstatela.edu::7d88a497-c560-4e64-9773-44d8716f55aa" providerId="AD" clId="Web-{2C78FBEC-A58F-4F07-85D6-0D2F38470BBF}" dt="2020-04-21T02:06:10.700" v="653"/>
          <ac:spMkLst>
            <pc:docMk/>
            <pc:sldMk cId="54308201" sldId="281"/>
            <ac:spMk id="19" creationId="{867D4867-5BA7-4462-B2F6-A23F4A622AA7}"/>
          </ac:spMkLst>
        </pc:spChg>
        <pc:picChg chg="mod ord">
          <ac:chgData name="Aguilar, Marco A" userId="S::maguil53@calstatela.edu::7d88a497-c560-4e64-9773-44d8716f55aa" providerId="AD" clId="Web-{2C78FBEC-A58F-4F07-85D6-0D2F38470BBF}" dt="2020-04-21T02:06:10.700" v="653"/>
          <ac:picMkLst>
            <pc:docMk/>
            <pc:sldMk cId="54308201" sldId="281"/>
            <ac:picMk id="8" creationId="{7ED3A513-1488-42FB-AF44-5ACA7550987D}"/>
          </ac:picMkLst>
        </pc:picChg>
      </pc:sldChg>
      <pc:sldChg chg="addSp delSp modSp mod modClrScheme delDesignElem chgLayout">
        <pc:chgData name="Aguilar, Marco A" userId="S::maguil53@calstatela.edu::7d88a497-c560-4e64-9773-44d8716f55aa" providerId="AD" clId="Web-{2C78FBEC-A58F-4F07-85D6-0D2F38470BBF}" dt="2020-04-21T02:06:10.700" v="653"/>
        <pc:sldMkLst>
          <pc:docMk/>
          <pc:sldMk cId="645011476" sldId="282"/>
        </pc:sldMkLst>
        <pc:spChg chg="mod ord">
          <ac:chgData name="Aguilar, Marco A" userId="S::maguil53@calstatela.edu::7d88a497-c560-4e64-9773-44d8716f55aa" providerId="AD" clId="Web-{2C78FBEC-A58F-4F07-85D6-0D2F38470BBF}" dt="2020-04-21T02:06:10.700" v="653"/>
          <ac:spMkLst>
            <pc:docMk/>
            <pc:sldMk cId="645011476" sldId="282"/>
            <ac:spMk id="2" creationId="{1D8E7854-8277-42B1-8502-E5CE71BB4AD2}"/>
          </ac:spMkLst>
        </pc:spChg>
        <pc:spChg chg="mod ord">
          <ac:chgData name="Aguilar, Marco A" userId="S::maguil53@calstatela.edu::7d88a497-c560-4e64-9773-44d8716f55aa" providerId="AD" clId="Web-{2C78FBEC-A58F-4F07-85D6-0D2F38470BBF}" dt="2020-04-21T02:06:10.700" v="653"/>
          <ac:spMkLst>
            <pc:docMk/>
            <pc:sldMk cId="645011476" sldId="282"/>
            <ac:spMk id="3" creationId="{ED912175-A999-46D5-8483-E33C9778961F}"/>
          </ac:spMkLst>
        </pc:spChg>
        <pc:spChg chg="add del">
          <ac:chgData name="Aguilar, Marco A" userId="S::maguil53@calstatela.edu::7d88a497-c560-4e64-9773-44d8716f55aa" providerId="AD" clId="Web-{2C78FBEC-A58F-4F07-85D6-0D2F38470BBF}" dt="2020-04-21T02:06:10.700" v="653"/>
          <ac:spMkLst>
            <pc:docMk/>
            <pc:sldMk cId="645011476" sldId="282"/>
            <ac:spMk id="8" creationId="{48A740BC-A0AA-45E0-B899-2AE9C6FE11CA}"/>
          </ac:spMkLst>
        </pc:spChg>
        <pc:cxnChg chg="add del">
          <ac:chgData name="Aguilar, Marco A" userId="S::maguil53@calstatela.edu::7d88a497-c560-4e64-9773-44d8716f55aa" providerId="AD" clId="Web-{2C78FBEC-A58F-4F07-85D6-0D2F38470BBF}" dt="2020-04-21T02:06:10.700" v="653"/>
          <ac:cxnSpMkLst>
            <pc:docMk/>
            <pc:sldMk cId="645011476" sldId="282"/>
            <ac:cxnSpMk id="10" creationId="{B874EF51-C858-4BB9-97C3-D17755787127}"/>
          </ac:cxnSpMkLst>
        </pc:cxnChg>
      </pc:sldChg>
      <pc:sldChg chg="addSp delSp modSp mod modClrScheme delDesignElem chgLayout">
        <pc:chgData name="Aguilar, Marco A" userId="S::maguil53@calstatela.edu::7d88a497-c560-4e64-9773-44d8716f55aa" providerId="AD" clId="Web-{2C78FBEC-A58F-4F07-85D6-0D2F38470BBF}" dt="2020-04-21T04:26:38.258" v="1635" actId="14100"/>
        <pc:sldMkLst>
          <pc:docMk/>
          <pc:sldMk cId="675623631" sldId="283"/>
        </pc:sldMkLst>
        <pc:spChg chg="add del">
          <ac:chgData name="Aguilar, Marco A" userId="S::maguil53@calstatela.edu::7d88a497-c560-4e64-9773-44d8716f55aa" providerId="AD" clId="Web-{2C78FBEC-A58F-4F07-85D6-0D2F38470BBF}" dt="2020-04-21T02:06:10.700" v="653"/>
          <ac:spMkLst>
            <pc:docMk/>
            <pc:sldMk cId="675623631" sldId="283"/>
            <ac:spMk id="8" creationId="{48A740BC-A0AA-45E0-B899-2AE9C6FE11CA}"/>
          </ac:spMkLst>
        </pc:spChg>
        <pc:picChg chg="add del mod">
          <ac:chgData name="Aguilar, Marco A" userId="S::maguil53@calstatela.edu::7d88a497-c560-4e64-9773-44d8716f55aa" providerId="AD" clId="Web-{2C78FBEC-A58F-4F07-85D6-0D2F38470BBF}" dt="2020-04-21T04:26:02.414" v="1628"/>
          <ac:picMkLst>
            <pc:docMk/>
            <pc:sldMk cId="675623631" sldId="283"/>
            <ac:picMk id="3" creationId="{E73D9A2E-4E6E-4654-A2EB-059AE8BA5486}"/>
          </ac:picMkLst>
        </pc:picChg>
        <pc:picChg chg="add mod">
          <ac:chgData name="Aguilar, Marco A" userId="S::maguil53@calstatela.edu::7d88a497-c560-4e64-9773-44d8716f55aa" providerId="AD" clId="Web-{2C78FBEC-A58F-4F07-85D6-0D2F38470BBF}" dt="2020-04-21T04:26:38.258" v="1635" actId="14100"/>
          <ac:picMkLst>
            <pc:docMk/>
            <pc:sldMk cId="675623631" sldId="283"/>
            <ac:picMk id="6" creationId="{E9018B79-C892-40F1-8592-EB936E12310A}"/>
          </ac:picMkLst>
        </pc:picChg>
        <pc:picChg chg="del">
          <ac:chgData name="Aguilar, Marco A" userId="S::maguil53@calstatela.edu::7d88a497-c560-4e64-9773-44d8716f55aa" providerId="AD" clId="Web-{2C78FBEC-A58F-4F07-85D6-0D2F38470BBF}" dt="2020-04-21T01:22:41.452" v="0"/>
          <ac:picMkLst>
            <pc:docMk/>
            <pc:sldMk cId="675623631" sldId="283"/>
            <ac:picMk id="13" creationId="{640F0C64-5BD4-4FAF-9BCA-8B890D5C761C}"/>
          </ac:picMkLst>
        </pc:picChg>
        <pc:cxnChg chg="add del">
          <ac:chgData name="Aguilar, Marco A" userId="S::maguil53@calstatela.edu::7d88a497-c560-4e64-9773-44d8716f55aa" providerId="AD" clId="Web-{2C78FBEC-A58F-4F07-85D6-0D2F38470BBF}" dt="2020-04-21T02:06:10.700" v="653"/>
          <ac:cxnSpMkLst>
            <pc:docMk/>
            <pc:sldMk cId="675623631" sldId="283"/>
            <ac:cxnSpMk id="10" creationId="{B874EF51-C858-4BB9-97C3-D17755787127}"/>
          </ac:cxnSpMkLst>
        </pc:cxnChg>
      </pc:sldChg>
      <pc:sldChg chg="addSp delSp modSp mod modClrScheme delDesignElem chgLayout">
        <pc:chgData name="Aguilar, Marco A" userId="S::maguil53@calstatela.edu::7d88a497-c560-4e64-9773-44d8716f55aa" providerId="AD" clId="Web-{2C78FBEC-A58F-4F07-85D6-0D2F38470BBF}" dt="2020-04-21T02:06:10.700" v="653"/>
        <pc:sldMkLst>
          <pc:docMk/>
          <pc:sldMk cId="2147246092" sldId="284"/>
        </pc:sldMkLst>
        <pc:spChg chg="mod ord">
          <ac:chgData name="Aguilar, Marco A" userId="S::maguil53@calstatela.edu::7d88a497-c560-4e64-9773-44d8716f55aa" providerId="AD" clId="Web-{2C78FBEC-A58F-4F07-85D6-0D2F38470BBF}" dt="2020-04-21T02:06:10.700" v="653"/>
          <ac:spMkLst>
            <pc:docMk/>
            <pc:sldMk cId="2147246092" sldId="284"/>
            <ac:spMk id="2" creationId="{DB38703A-3FBA-4B4F-BD39-6C1EB7668CB5}"/>
          </ac:spMkLst>
        </pc:spChg>
        <pc:spChg chg="mod ord">
          <ac:chgData name="Aguilar, Marco A" userId="S::maguil53@calstatela.edu::7d88a497-c560-4e64-9773-44d8716f55aa" providerId="AD" clId="Web-{2C78FBEC-A58F-4F07-85D6-0D2F38470BBF}" dt="2020-04-21T02:06:10.700" v="653"/>
          <ac:spMkLst>
            <pc:docMk/>
            <pc:sldMk cId="2147246092" sldId="284"/>
            <ac:spMk id="3" creationId="{4C5DB590-6F6B-4AD4-A2D3-1D68DAF245E4}"/>
          </ac:spMkLst>
        </pc:spChg>
        <pc:spChg chg="add del">
          <ac:chgData name="Aguilar, Marco A" userId="S::maguil53@calstatela.edu::7d88a497-c560-4e64-9773-44d8716f55aa" providerId="AD" clId="Web-{2C78FBEC-A58F-4F07-85D6-0D2F38470BBF}" dt="2020-04-21T02:06:10.700" v="653"/>
          <ac:spMkLst>
            <pc:docMk/>
            <pc:sldMk cId="2147246092" sldId="284"/>
            <ac:spMk id="8" creationId="{559AE206-7EBA-4D33-8BC9-9D8158553F0E}"/>
          </ac:spMkLst>
        </pc:spChg>
        <pc:spChg chg="add del">
          <ac:chgData name="Aguilar, Marco A" userId="S::maguil53@calstatela.edu::7d88a497-c560-4e64-9773-44d8716f55aa" providerId="AD" clId="Web-{2C78FBEC-A58F-4F07-85D6-0D2F38470BBF}" dt="2020-04-21T02:06:10.700" v="653"/>
          <ac:spMkLst>
            <pc:docMk/>
            <pc:sldMk cId="2147246092" sldId="284"/>
            <ac:spMk id="10" creationId="{6437D937-A7F1-4011-92B4-328E5BE1B166}"/>
          </ac:spMkLst>
        </pc:spChg>
        <pc:spChg chg="add del">
          <ac:chgData name="Aguilar, Marco A" userId="S::maguil53@calstatela.edu::7d88a497-c560-4e64-9773-44d8716f55aa" providerId="AD" clId="Web-{2C78FBEC-A58F-4F07-85D6-0D2F38470BBF}" dt="2020-04-21T02:06:10.700" v="653"/>
          <ac:spMkLst>
            <pc:docMk/>
            <pc:sldMk cId="2147246092" sldId="284"/>
            <ac:spMk id="12" creationId="{B672F332-AF08-46C6-94F0-77684310D7B7}"/>
          </ac:spMkLst>
        </pc:spChg>
        <pc:spChg chg="add del">
          <ac:chgData name="Aguilar, Marco A" userId="S::maguil53@calstatela.edu::7d88a497-c560-4e64-9773-44d8716f55aa" providerId="AD" clId="Web-{2C78FBEC-A58F-4F07-85D6-0D2F38470BBF}" dt="2020-04-21T02:06:10.700" v="653"/>
          <ac:spMkLst>
            <pc:docMk/>
            <pc:sldMk cId="2147246092" sldId="284"/>
            <ac:spMk id="14" creationId="{34244EF8-D73A-40E1-BE73-D46E6B4B04ED}"/>
          </ac:spMkLst>
        </pc:spChg>
        <pc:spChg chg="add del">
          <ac:chgData name="Aguilar, Marco A" userId="S::maguil53@calstatela.edu::7d88a497-c560-4e64-9773-44d8716f55aa" providerId="AD" clId="Web-{2C78FBEC-A58F-4F07-85D6-0D2F38470BBF}" dt="2020-04-21T02:06:10.700" v="653"/>
          <ac:spMkLst>
            <pc:docMk/>
            <pc:sldMk cId="2147246092" sldId="284"/>
            <ac:spMk id="16" creationId="{AB84D7E8-4ECB-42D7-ADBF-01689B0F24AE}"/>
          </ac:spMkLst>
        </pc:spChg>
        <pc:cxnChg chg="add del">
          <ac:chgData name="Aguilar, Marco A" userId="S::maguil53@calstatela.edu::7d88a497-c560-4e64-9773-44d8716f55aa" providerId="AD" clId="Web-{2C78FBEC-A58F-4F07-85D6-0D2F38470BBF}" dt="2020-04-21T02:06:10.700" v="653"/>
          <ac:cxnSpMkLst>
            <pc:docMk/>
            <pc:sldMk cId="2147246092" sldId="284"/>
            <ac:cxnSpMk id="18" creationId="{9E8E38ED-369A-44C2-B635-0BED0E48A6E8}"/>
          </ac:cxnSpMkLst>
        </pc:cxnChg>
      </pc:sldChg>
      <pc:sldChg chg="addSp delSp modSp mod modClrScheme delDesignElem chgLayout">
        <pc:chgData name="Aguilar, Marco A" userId="S::maguil53@calstatela.edu::7d88a497-c560-4e64-9773-44d8716f55aa" providerId="AD" clId="Web-{2C78FBEC-A58F-4F07-85D6-0D2F38470BBF}" dt="2020-04-21T02:06:10.700" v="653"/>
        <pc:sldMkLst>
          <pc:docMk/>
          <pc:sldMk cId="2861971078" sldId="285"/>
        </pc:sldMkLst>
        <pc:spChg chg="mod ord">
          <ac:chgData name="Aguilar, Marco A" userId="S::maguil53@calstatela.edu::7d88a497-c560-4e64-9773-44d8716f55aa" providerId="AD" clId="Web-{2C78FBEC-A58F-4F07-85D6-0D2F38470BBF}" dt="2020-04-21T02:06:10.700" v="653"/>
          <ac:spMkLst>
            <pc:docMk/>
            <pc:sldMk cId="2861971078" sldId="285"/>
            <ac:spMk id="2" creationId="{9710C388-800A-4B82-A301-C97FAFDE8A6B}"/>
          </ac:spMkLst>
        </pc:spChg>
        <pc:spChg chg="mod ord">
          <ac:chgData name="Aguilar, Marco A" userId="S::maguil53@calstatela.edu::7d88a497-c560-4e64-9773-44d8716f55aa" providerId="AD" clId="Web-{2C78FBEC-A58F-4F07-85D6-0D2F38470BBF}" dt="2020-04-21T02:06:10.700" v="653"/>
          <ac:spMkLst>
            <pc:docMk/>
            <pc:sldMk cId="2861971078" sldId="285"/>
            <ac:spMk id="3" creationId="{2642336E-ADFA-45AC-A116-B7C1CE25C82A}"/>
          </ac:spMkLst>
        </pc:spChg>
        <pc:spChg chg="add del">
          <ac:chgData name="Aguilar, Marco A" userId="S::maguil53@calstatela.edu::7d88a497-c560-4e64-9773-44d8716f55aa" providerId="AD" clId="Web-{2C78FBEC-A58F-4F07-85D6-0D2F38470BBF}" dt="2020-04-21T02:06:10.700" v="653"/>
          <ac:spMkLst>
            <pc:docMk/>
            <pc:sldMk cId="2861971078" sldId="285"/>
            <ac:spMk id="8" creationId="{559AE206-7EBA-4D33-8BC9-9D8158553F0E}"/>
          </ac:spMkLst>
        </pc:spChg>
        <pc:spChg chg="add del">
          <ac:chgData name="Aguilar, Marco A" userId="S::maguil53@calstatela.edu::7d88a497-c560-4e64-9773-44d8716f55aa" providerId="AD" clId="Web-{2C78FBEC-A58F-4F07-85D6-0D2F38470BBF}" dt="2020-04-21T02:06:10.700" v="653"/>
          <ac:spMkLst>
            <pc:docMk/>
            <pc:sldMk cId="2861971078" sldId="285"/>
            <ac:spMk id="10" creationId="{6437D937-A7F1-4011-92B4-328E5BE1B166}"/>
          </ac:spMkLst>
        </pc:spChg>
        <pc:spChg chg="add del">
          <ac:chgData name="Aguilar, Marco A" userId="S::maguil53@calstatela.edu::7d88a497-c560-4e64-9773-44d8716f55aa" providerId="AD" clId="Web-{2C78FBEC-A58F-4F07-85D6-0D2F38470BBF}" dt="2020-04-21T02:06:10.700" v="653"/>
          <ac:spMkLst>
            <pc:docMk/>
            <pc:sldMk cId="2861971078" sldId="285"/>
            <ac:spMk id="12" creationId="{B672F332-AF08-46C6-94F0-77684310D7B7}"/>
          </ac:spMkLst>
        </pc:spChg>
        <pc:spChg chg="add del">
          <ac:chgData name="Aguilar, Marco A" userId="S::maguil53@calstatela.edu::7d88a497-c560-4e64-9773-44d8716f55aa" providerId="AD" clId="Web-{2C78FBEC-A58F-4F07-85D6-0D2F38470BBF}" dt="2020-04-21T02:06:10.700" v="653"/>
          <ac:spMkLst>
            <pc:docMk/>
            <pc:sldMk cId="2861971078" sldId="285"/>
            <ac:spMk id="14" creationId="{34244EF8-D73A-40E1-BE73-D46E6B4B04ED}"/>
          </ac:spMkLst>
        </pc:spChg>
        <pc:spChg chg="add del">
          <ac:chgData name="Aguilar, Marco A" userId="S::maguil53@calstatela.edu::7d88a497-c560-4e64-9773-44d8716f55aa" providerId="AD" clId="Web-{2C78FBEC-A58F-4F07-85D6-0D2F38470BBF}" dt="2020-04-21T02:06:10.700" v="653"/>
          <ac:spMkLst>
            <pc:docMk/>
            <pc:sldMk cId="2861971078" sldId="285"/>
            <ac:spMk id="16" creationId="{AB84D7E8-4ECB-42D7-ADBF-01689B0F24AE}"/>
          </ac:spMkLst>
        </pc:spChg>
        <pc:cxnChg chg="add del">
          <ac:chgData name="Aguilar, Marco A" userId="S::maguil53@calstatela.edu::7d88a497-c560-4e64-9773-44d8716f55aa" providerId="AD" clId="Web-{2C78FBEC-A58F-4F07-85D6-0D2F38470BBF}" dt="2020-04-21T02:06:10.700" v="653"/>
          <ac:cxnSpMkLst>
            <pc:docMk/>
            <pc:sldMk cId="2861971078" sldId="285"/>
            <ac:cxnSpMk id="18" creationId="{9E8E38ED-369A-44C2-B635-0BED0E48A6E8}"/>
          </ac:cxnSpMkLst>
        </pc:cxnChg>
      </pc:sldChg>
      <pc:sldChg chg="addSp delSp modSp mod modClrScheme delDesignElem chgLayout">
        <pc:chgData name="Aguilar, Marco A" userId="S::maguil53@calstatela.edu::7d88a497-c560-4e64-9773-44d8716f55aa" providerId="AD" clId="Web-{2C78FBEC-A58F-4F07-85D6-0D2F38470BBF}" dt="2020-04-21T02:06:10.700" v="653"/>
        <pc:sldMkLst>
          <pc:docMk/>
          <pc:sldMk cId="2759785028" sldId="286"/>
        </pc:sldMkLst>
        <pc:spChg chg="mod ord">
          <ac:chgData name="Aguilar, Marco A" userId="S::maguil53@calstatela.edu::7d88a497-c560-4e64-9773-44d8716f55aa" providerId="AD" clId="Web-{2C78FBEC-A58F-4F07-85D6-0D2F38470BBF}" dt="2020-04-21T02:06:10.700" v="653"/>
          <ac:spMkLst>
            <pc:docMk/>
            <pc:sldMk cId="2759785028" sldId="286"/>
            <ac:spMk id="2" creationId="{B44D6563-FF6C-45C8-9F37-B77400948FB6}"/>
          </ac:spMkLst>
        </pc:spChg>
        <pc:spChg chg="mod ord">
          <ac:chgData name="Aguilar, Marco A" userId="S::maguil53@calstatela.edu::7d88a497-c560-4e64-9773-44d8716f55aa" providerId="AD" clId="Web-{2C78FBEC-A58F-4F07-85D6-0D2F38470BBF}" dt="2020-04-21T02:06:10.700" v="653"/>
          <ac:spMkLst>
            <pc:docMk/>
            <pc:sldMk cId="2759785028" sldId="286"/>
            <ac:spMk id="3" creationId="{35626975-275F-4D38-BAF7-F61B025D85A9}"/>
          </ac:spMkLst>
        </pc:spChg>
        <pc:spChg chg="add del">
          <ac:chgData name="Aguilar, Marco A" userId="S::maguil53@calstatela.edu::7d88a497-c560-4e64-9773-44d8716f55aa" providerId="AD" clId="Web-{2C78FBEC-A58F-4F07-85D6-0D2F38470BBF}" dt="2020-04-21T02:06:10.700" v="653"/>
          <ac:spMkLst>
            <pc:docMk/>
            <pc:sldMk cId="2759785028" sldId="286"/>
            <ac:spMk id="12" creationId="{B672F332-AF08-46C6-94F0-77684310D7B7}"/>
          </ac:spMkLst>
        </pc:spChg>
        <pc:spChg chg="add del">
          <ac:chgData name="Aguilar, Marco A" userId="S::maguil53@calstatela.edu::7d88a497-c560-4e64-9773-44d8716f55aa" providerId="AD" clId="Web-{2C78FBEC-A58F-4F07-85D6-0D2F38470BBF}" dt="2020-04-21T02:06:10.700" v="653"/>
          <ac:spMkLst>
            <pc:docMk/>
            <pc:sldMk cId="2759785028" sldId="286"/>
            <ac:spMk id="13" creationId="{559AE206-7EBA-4D33-8BC9-9D8158553F0E}"/>
          </ac:spMkLst>
        </pc:spChg>
        <pc:spChg chg="add del">
          <ac:chgData name="Aguilar, Marco A" userId="S::maguil53@calstatela.edu::7d88a497-c560-4e64-9773-44d8716f55aa" providerId="AD" clId="Web-{2C78FBEC-A58F-4F07-85D6-0D2F38470BBF}" dt="2020-04-21T02:06:10.700" v="653"/>
          <ac:spMkLst>
            <pc:docMk/>
            <pc:sldMk cId="2759785028" sldId="286"/>
            <ac:spMk id="14" creationId="{34244EF8-D73A-40E1-BE73-D46E6B4B04ED}"/>
          </ac:spMkLst>
        </pc:spChg>
        <pc:spChg chg="add del">
          <ac:chgData name="Aguilar, Marco A" userId="S::maguil53@calstatela.edu::7d88a497-c560-4e64-9773-44d8716f55aa" providerId="AD" clId="Web-{2C78FBEC-A58F-4F07-85D6-0D2F38470BBF}" dt="2020-04-21T02:06:10.700" v="653"/>
          <ac:spMkLst>
            <pc:docMk/>
            <pc:sldMk cId="2759785028" sldId="286"/>
            <ac:spMk id="15" creationId="{6437D937-A7F1-4011-92B4-328E5BE1B166}"/>
          </ac:spMkLst>
        </pc:spChg>
        <pc:spChg chg="add del">
          <ac:chgData name="Aguilar, Marco A" userId="S::maguil53@calstatela.edu::7d88a497-c560-4e64-9773-44d8716f55aa" providerId="AD" clId="Web-{2C78FBEC-A58F-4F07-85D6-0D2F38470BBF}" dt="2020-04-21T02:06:10.700" v="653"/>
          <ac:spMkLst>
            <pc:docMk/>
            <pc:sldMk cId="2759785028" sldId="286"/>
            <ac:spMk id="16" creationId="{AB84D7E8-4ECB-42D7-ADBF-01689B0F24AE}"/>
          </ac:spMkLst>
        </pc:spChg>
        <pc:cxnChg chg="add del">
          <ac:chgData name="Aguilar, Marco A" userId="S::maguil53@calstatela.edu::7d88a497-c560-4e64-9773-44d8716f55aa" providerId="AD" clId="Web-{2C78FBEC-A58F-4F07-85D6-0D2F38470BBF}" dt="2020-04-21T02:06:10.700" v="653"/>
          <ac:cxnSpMkLst>
            <pc:docMk/>
            <pc:sldMk cId="2759785028" sldId="286"/>
            <ac:cxnSpMk id="18" creationId="{9E8E38ED-369A-44C2-B635-0BED0E48A6E8}"/>
          </ac:cxnSpMkLst>
        </pc:cxnChg>
      </pc:sldChg>
      <pc:sldChg chg="addSp delSp modSp mod modClrScheme delDesignElem chgLayout">
        <pc:chgData name="Aguilar, Marco A" userId="S::maguil53@calstatela.edu::7d88a497-c560-4e64-9773-44d8716f55aa" providerId="AD" clId="Web-{2C78FBEC-A58F-4F07-85D6-0D2F38470BBF}" dt="2020-04-21T02:06:10.700" v="653"/>
        <pc:sldMkLst>
          <pc:docMk/>
          <pc:sldMk cId="4117495027" sldId="287"/>
        </pc:sldMkLst>
        <pc:spChg chg="mod ord">
          <ac:chgData name="Aguilar, Marco A" userId="S::maguil53@calstatela.edu::7d88a497-c560-4e64-9773-44d8716f55aa" providerId="AD" clId="Web-{2C78FBEC-A58F-4F07-85D6-0D2F38470BBF}" dt="2020-04-21T02:06:10.700" v="653"/>
          <ac:spMkLst>
            <pc:docMk/>
            <pc:sldMk cId="4117495027" sldId="287"/>
            <ac:spMk id="2" creationId="{B44D6563-FF6C-45C8-9F37-B77400948FB6}"/>
          </ac:spMkLst>
        </pc:spChg>
        <pc:spChg chg="mod ord">
          <ac:chgData name="Aguilar, Marco A" userId="S::maguil53@calstatela.edu::7d88a497-c560-4e64-9773-44d8716f55aa" providerId="AD" clId="Web-{2C78FBEC-A58F-4F07-85D6-0D2F38470BBF}" dt="2020-04-21T02:06:10.700" v="653"/>
          <ac:spMkLst>
            <pc:docMk/>
            <pc:sldMk cId="4117495027" sldId="287"/>
            <ac:spMk id="3" creationId="{35626975-275F-4D38-BAF7-F61B025D85A9}"/>
          </ac:spMkLst>
        </pc:spChg>
        <pc:spChg chg="add del">
          <ac:chgData name="Aguilar, Marco A" userId="S::maguil53@calstatela.edu::7d88a497-c560-4e64-9773-44d8716f55aa" providerId="AD" clId="Web-{2C78FBEC-A58F-4F07-85D6-0D2F38470BBF}" dt="2020-04-21T02:06:10.700" v="653"/>
          <ac:spMkLst>
            <pc:docMk/>
            <pc:sldMk cId="4117495027" sldId="287"/>
            <ac:spMk id="12" creationId="{B672F332-AF08-46C6-94F0-77684310D7B7}"/>
          </ac:spMkLst>
        </pc:spChg>
        <pc:spChg chg="add del">
          <ac:chgData name="Aguilar, Marco A" userId="S::maguil53@calstatela.edu::7d88a497-c560-4e64-9773-44d8716f55aa" providerId="AD" clId="Web-{2C78FBEC-A58F-4F07-85D6-0D2F38470BBF}" dt="2020-04-21T02:06:10.700" v="653"/>
          <ac:spMkLst>
            <pc:docMk/>
            <pc:sldMk cId="4117495027" sldId="287"/>
            <ac:spMk id="13" creationId="{559AE206-7EBA-4D33-8BC9-9D8158553F0E}"/>
          </ac:spMkLst>
        </pc:spChg>
        <pc:spChg chg="add del">
          <ac:chgData name="Aguilar, Marco A" userId="S::maguil53@calstatela.edu::7d88a497-c560-4e64-9773-44d8716f55aa" providerId="AD" clId="Web-{2C78FBEC-A58F-4F07-85D6-0D2F38470BBF}" dt="2020-04-21T02:06:10.700" v="653"/>
          <ac:spMkLst>
            <pc:docMk/>
            <pc:sldMk cId="4117495027" sldId="287"/>
            <ac:spMk id="14" creationId="{34244EF8-D73A-40E1-BE73-D46E6B4B04ED}"/>
          </ac:spMkLst>
        </pc:spChg>
        <pc:spChg chg="add del">
          <ac:chgData name="Aguilar, Marco A" userId="S::maguil53@calstatela.edu::7d88a497-c560-4e64-9773-44d8716f55aa" providerId="AD" clId="Web-{2C78FBEC-A58F-4F07-85D6-0D2F38470BBF}" dt="2020-04-21T02:06:10.700" v="653"/>
          <ac:spMkLst>
            <pc:docMk/>
            <pc:sldMk cId="4117495027" sldId="287"/>
            <ac:spMk id="15" creationId="{6437D937-A7F1-4011-92B4-328E5BE1B166}"/>
          </ac:spMkLst>
        </pc:spChg>
        <pc:spChg chg="add del">
          <ac:chgData name="Aguilar, Marco A" userId="S::maguil53@calstatela.edu::7d88a497-c560-4e64-9773-44d8716f55aa" providerId="AD" clId="Web-{2C78FBEC-A58F-4F07-85D6-0D2F38470BBF}" dt="2020-04-21T02:06:10.700" v="653"/>
          <ac:spMkLst>
            <pc:docMk/>
            <pc:sldMk cId="4117495027" sldId="287"/>
            <ac:spMk id="16" creationId="{AB84D7E8-4ECB-42D7-ADBF-01689B0F24AE}"/>
          </ac:spMkLst>
        </pc:spChg>
        <pc:cxnChg chg="add del">
          <ac:chgData name="Aguilar, Marco A" userId="S::maguil53@calstatela.edu::7d88a497-c560-4e64-9773-44d8716f55aa" providerId="AD" clId="Web-{2C78FBEC-A58F-4F07-85D6-0D2F38470BBF}" dt="2020-04-21T02:06:10.700" v="653"/>
          <ac:cxnSpMkLst>
            <pc:docMk/>
            <pc:sldMk cId="4117495027" sldId="287"/>
            <ac:cxnSpMk id="18" creationId="{9E8E38ED-369A-44C2-B635-0BED0E48A6E8}"/>
          </ac:cxnSpMkLst>
        </pc:cxnChg>
      </pc:sldChg>
      <pc:sldChg chg="addSp delSp modSp mod modClrScheme delDesignElem chgLayout">
        <pc:chgData name="Aguilar, Marco A" userId="S::maguil53@calstatela.edu::7d88a497-c560-4e64-9773-44d8716f55aa" providerId="AD" clId="Web-{2C78FBEC-A58F-4F07-85D6-0D2F38470BBF}" dt="2020-04-21T02:06:10.700" v="653"/>
        <pc:sldMkLst>
          <pc:docMk/>
          <pc:sldMk cId="3057306607" sldId="288"/>
        </pc:sldMkLst>
        <pc:spChg chg="mod ord">
          <ac:chgData name="Aguilar, Marco A" userId="S::maguil53@calstatela.edu::7d88a497-c560-4e64-9773-44d8716f55aa" providerId="AD" clId="Web-{2C78FBEC-A58F-4F07-85D6-0D2F38470BBF}" dt="2020-04-21T02:06:10.700" v="653"/>
          <ac:spMkLst>
            <pc:docMk/>
            <pc:sldMk cId="3057306607" sldId="288"/>
            <ac:spMk id="2" creationId="{3F19225D-3673-4758-B3C1-BFCEFB8CFDDC}"/>
          </ac:spMkLst>
        </pc:spChg>
        <pc:spChg chg="add del">
          <ac:chgData name="Aguilar, Marco A" userId="S::maguil53@calstatela.edu::7d88a497-c560-4e64-9773-44d8716f55aa" providerId="AD" clId="Web-{2C78FBEC-A58F-4F07-85D6-0D2F38470BBF}" dt="2020-04-21T02:06:10.700" v="653"/>
          <ac:spMkLst>
            <pc:docMk/>
            <pc:sldMk cId="3057306607" sldId="288"/>
            <ac:spMk id="10" creationId="{5B32A67F-3598-4A13-8552-DA884FFCCE57}"/>
          </ac:spMkLst>
        </pc:spChg>
        <pc:spChg chg="add del">
          <ac:chgData name="Aguilar, Marco A" userId="S::maguil53@calstatela.edu::7d88a497-c560-4e64-9773-44d8716f55aa" providerId="AD" clId="Web-{2C78FBEC-A58F-4F07-85D6-0D2F38470BBF}" dt="2020-04-21T02:06:10.700" v="653"/>
          <ac:spMkLst>
            <pc:docMk/>
            <pc:sldMk cId="3057306607" sldId="288"/>
            <ac:spMk id="12" creationId="{BCC55ACC-A2F6-403C-A3A4-D59B3734D45F}"/>
          </ac:spMkLst>
        </pc:spChg>
        <pc:spChg chg="add del">
          <ac:chgData name="Aguilar, Marco A" userId="S::maguil53@calstatela.edu::7d88a497-c560-4e64-9773-44d8716f55aa" providerId="AD" clId="Web-{2C78FBEC-A58F-4F07-85D6-0D2F38470BBF}" dt="2020-04-21T02:06:10.700" v="653"/>
          <ac:spMkLst>
            <pc:docMk/>
            <pc:sldMk cId="3057306607" sldId="288"/>
            <ac:spMk id="14" creationId="{598EBA13-C937-430B-9523-439FE21096E6}"/>
          </ac:spMkLst>
        </pc:spChg>
      </pc:sldChg>
      <pc:sldChg chg="addSp delSp modSp new mod setBg modClrScheme delDesignElem chgLayout">
        <pc:chgData name="Aguilar, Marco A" userId="S::maguil53@calstatela.edu::7d88a497-c560-4e64-9773-44d8716f55aa" providerId="AD" clId="Web-{2C78FBEC-A58F-4F07-85D6-0D2F38470BBF}" dt="2020-04-21T02:06:10.700" v="653"/>
        <pc:sldMkLst>
          <pc:docMk/>
          <pc:sldMk cId="1588052841" sldId="289"/>
        </pc:sldMkLst>
        <pc:spChg chg="mod ord">
          <ac:chgData name="Aguilar, Marco A" userId="S::maguil53@calstatela.edu::7d88a497-c560-4e64-9773-44d8716f55aa" providerId="AD" clId="Web-{2C78FBEC-A58F-4F07-85D6-0D2F38470BBF}" dt="2020-04-21T02:06:10.700" v="653"/>
          <ac:spMkLst>
            <pc:docMk/>
            <pc:sldMk cId="1588052841" sldId="289"/>
            <ac:spMk id="2" creationId="{5341D589-6799-4011-ACD8-5DBDF3F19544}"/>
          </ac:spMkLst>
        </pc:spChg>
        <pc:spChg chg="del mod">
          <ac:chgData name="Aguilar, Marco A" userId="S::maguil53@calstatela.edu::7d88a497-c560-4e64-9773-44d8716f55aa" providerId="AD" clId="Web-{2C78FBEC-A58F-4F07-85D6-0D2F38470BBF}" dt="2020-04-21T01:30:01.806" v="10"/>
          <ac:spMkLst>
            <pc:docMk/>
            <pc:sldMk cId="1588052841" sldId="289"/>
            <ac:spMk id="3" creationId="{2E1C3E67-3EA2-4524-9B09-860EF79038FE}"/>
          </ac:spMkLst>
        </pc:spChg>
        <pc:spChg chg="add del mod">
          <ac:chgData name="Aguilar, Marco A" userId="S::maguil53@calstatela.edu::7d88a497-c560-4e64-9773-44d8716f55aa" providerId="AD" clId="Web-{2C78FBEC-A58F-4F07-85D6-0D2F38470BBF}" dt="2020-04-21T01:32:07.585" v="30"/>
          <ac:spMkLst>
            <pc:docMk/>
            <pc:sldMk cId="1588052841" sldId="289"/>
            <ac:spMk id="10" creationId="{9563A369-B73B-4C81-9FBC-6493B1EBB6F8}"/>
          </ac:spMkLst>
        </pc:spChg>
        <pc:spChg chg="add del">
          <ac:chgData name="Aguilar, Marco A" userId="S::maguil53@calstatela.edu::7d88a497-c560-4e64-9773-44d8716f55aa" providerId="AD" clId="Web-{2C78FBEC-A58F-4F07-85D6-0D2F38470BBF}" dt="2020-04-21T02:06:10.700" v="653"/>
          <ac:spMkLst>
            <pc:docMk/>
            <pc:sldMk cId="1588052841" sldId="289"/>
            <ac:spMk id="13" creationId="{C3896A03-3945-419A-B66B-4EE266EDD152}"/>
          </ac:spMkLst>
        </pc:spChg>
        <pc:spChg chg="add del">
          <ac:chgData name="Aguilar, Marco A" userId="S::maguil53@calstatela.edu::7d88a497-c560-4e64-9773-44d8716f55aa" providerId="AD" clId="Web-{2C78FBEC-A58F-4F07-85D6-0D2F38470BBF}" dt="2020-04-21T02:06:10.700" v="653"/>
          <ac:spMkLst>
            <pc:docMk/>
            <pc:sldMk cId="1588052841" sldId="289"/>
            <ac:spMk id="15" creationId="{B34F5AD2-EDBD-4BBD-A55C-EAFFD0C7097A}"/>
          </ac:spMkLst>
        </pc:spChg>
        <pc:spChg chg="add mod">
          <ac:chgData name="Aguilar, Marco A" userId="S::maguil53@calstatela.edu::7d88a497-c560-4e64-9773-44d8716f55aa" providerId="AD" clId="Web-{2C78FBEC-A58F-4F07-85D6-0D2F38470BBF}" dt="2020-04-21T01:38:33.737" v="406" actId="20577"/>
          <ac:spMkLst>
            <pc:docMk/>
            <pc:sldMk cId="1588052841" sldId="289"/>
            <ac:spMk id="16" creationId="{4A40C53B-E204-4FF6-BD21-9448D84A890D}"/>
          </ac:spMkLst>
        </pc:spChg>
        <pc:spChg chg="add del">
          <ac:chgData name="Aguilar, Marco A" userId="S::maguil53@calstatela.edu::7d88a497-c560-4e64-9773-44d8716f55aa" providerId="AD" clId="Web-{2C78FBEC-A58F-4F07-85D6-0D2F38470BBF}" dt="2020-04-21T02:06:10.700" v="653"/>
          <ac:spMkLst>
            <pc:docMk/>
            <pc:sldMk cId="1588052841" sldId="289"/>
            <ac:spMk id="17" creationId="{BD52E922-2005-48D5-B9D6-27DAFF7653E9}"/>
          </ac:spMkLst>
        </pc:spChg>
        <pc:picChg chg="add mod ord">
          <ac:chgData name="Aguilar, Marco A" userId="S::maguil53@calstatela.edu::7d88a497-c560-4e64-9773-44d8716f55aa" providerId="AD" clId="Web-{2C78FBEC-A58F-4F07-85D6-0D2F38470BBF}" dt="2020-04-21T01:32:14.148" v="32" actId="1076"/>
          <ac:picMkLst>
            <pc:docMk/>
            <pc:sldMk cId="1588052841" sldId="289"/>
            <ac:picMk id="4" creationId="{9A7AC892-0BD7-4471-A6BE-A36BA73C94F5}"/>
          </ac:picMkLst>
        </pc:picChg>
        <pc:picChg chg="add mod ord">
          <ac:chgData name="Aguilar, Marco A" userId="S::maguil53@calstatela.edu::7d88a497-c560-4e64-9773-44d8716f55aa" providerId="AD" clId="Web-{2C78FBEC-A58F-4F07-85D6-0D2F38470BBF}" dt="2020-04-21T01:32:16.288" v="33" actId="1076"/>
          <ac:picMkLst>
            <pc:docMk/>
            <pc:sldMk cId="1588052841" sldId="289"/>
            <ac:picMk id="6" creationId="{FEED2441-2AD2-43C3-AC02-E03EE6D05AD5}"/>
          </ac:picMkLst>
        </pc:picChg>
        <pc:picChg chg="add mod ord">
          <ac:chgData name="Aguilar, Marco A" userId="S::maguil53@calstatela.edu::7d88a497-c560-4e64-9773-44d8716f55aa" providerId="AD" clId="Web-{2C78FBEC-A58F-4F07-85D6-0D2F38470BBF}" dt="2020-04-21T02:06:10.700" v="653"/>
          <ac:picMkLst>
            <pc:docMk/>
            <pc:sldMk cId="1588052841" sldId="289"/>
            <ac:picMk id="8" creationId="{087ED1E7-2BAA-46FA-933B-B936701C83EA}"/>
          </ac:picMkLst>
        </pc:picChg>
        <pc:picChg chg="add mod">
          <ac:chgData name="Aguilar, Marco A" userId="S::maguil53@calstatela.edu::7d88a497-c560-4e64-9773-44d8716f55aa" providerId="AD" clId="Web-{2C78FBEC-A58F-4F07-85D6-0D2F38470BBF}" dt="2020-04-21T01:32:56.944" v="41" actId="1076"/>
          <ac:picMkLst>
            <pc:docMk/>
            <pc:sldMk cId="1588052841" sldId="289"/>
            <ac:picMk id="11" creationId="{CC1F7B9B-CB77-496C-9165-D116FD0CE954}"/>
          </ac:picMkLst>
        </pc:picChg>
        <pc:cxnChg chg="add mod">
          <ac:chgData name="Aguilar, Marco A" userId="S::maguil53@calstatela.edu::7d88a497-c560-4e64-9773-44d8716f55aa" providerId="AD" clId="Web-{2C78FBEC-A58F-4F07-85D6-0D2F38470BBF}" dt="2020-04-21T01:34:17.646" v="53"/>
          <ac:cxnSpMkLst>
            <pc:docMk/>
            <pc:sldMk cId="1588052841" sldId="289"/>
            <ac:cxnSpMk id="14" creationId="{B450F1E6-DE9F-4208-9365-7EDDB0C2B50C}"/>
          </ac:cxnSpMkLst>
        </pc:cxnChg>
      </pc:sldChg>
      <pc:sldChg chg="addSp delSp modSp new add del mod setBg modClrScheme chgLayout">
        <pc:chgData name="Aguilar, Marco A" userId="S::maguil53@calstatela.edu::7d88a497-c560-4e64-9773-44d8716f55aa" providerId="AD" clId="Web-{2C78FBEC-A58F-4F07-85D6-0D2F38470BBF}" dt="2020-04-21T02:12:57.773" v="714"/>
        <pc:sldMkLst>
          <pc:docMk/>
          <pc:sldMk cId="147338637" sldId="290"/>
        </pc:sldMkLst>
        <pc:spChg chg="mod ord">
          <ac:chgData name="Aguilar, Marco A" userId="S::maguil53@calstatela.edu::7d88a497-c560-4e64-9773-44d8716f55aa" providerId="AD" clId="Web-{2C78FBEC-A58F-4F07-85D6-0D2F38470BBF}" dt="2020-04-21T02:06:10.700" v="653"/>
          <ac:spMkLst>
            <pc:docMk/>
            <pc:sldMk cId="147338637" sldId="290"/>
            <ac:spMk id="2" creationId="{9B38FDA8-9033-47A1-A085-E45E21106348}"/>
          </ac:spMkLst>
        </pc:spChg>
        <pc:spChg chg="del">
          <ac:chgData name="Aguilar, Marco A" userId="S::maguil53@calstatela.edu::7d88a497-c560-4e64-9773-44d8716f55aa" providerId="AD" clId="Web-{2C78FBEC-A58F-4F07-85D6-0D2F38470BBF}" dt="2020-04-21T01:39:16.455" v="409"/>
          <ac:spMkLst>
            <pc:docMk/>
            <pc:sldMk cId="147338637" sldId="290"/>
            <ac:spMk id="3" creationId="{3CE43EEA-A70F-49CD-B93A-023A3D19C2C3}"/>
          </ac:spMkLst>
        </pc:spChg>
        <pc:spChg chg="add mod">
          <ac:chgData name="Aguilar, Marco A" userId="S::maguil53@calstatela.edu::7d88a497-c560-4e64-9773-44d8716f55aa" providerId="AD" clId="Web-{2C78FBEC-A58F-4F07-85D6-0D2F38470BBF}" dt="2020-04-21T01:49:32.947" v="500" actId="1076"/>
          <ac:spMkLst>
            <pc:docMk/>
            <pc:sldMk cId="147338637" sldId="290"/>
            <ac:spMk id="14" creationId="{153E7194-5B6A-43A9-83E7-59E0BC8B30C1}"/>
          </ac:spMkLst>
        </pc:spChg>
        <pc:spChg chg="add mod">
          <ac:chgData name="Aguilar, Marco A" userId="S::maguil53@calstatela.edu::7d88a497-c560-4e64-9773-44d8716f55aa" providerId="AD" clId="Web-{2C78FBEC-A58F-4F07-85D6-0D2F38470BBF}" dt="2020-04-21T01:52:34.414" v="559" actId="1076"/>
          <ac:spMkLst>
            <pc:docMk/>
            <pc:sldMk cId="147338637" sldId="290"/>
            <ac:spMk id="15" creationId="{436A1262-D2C7-4786-95EE-C6F9734CC252}"/>
          </ac:spMkLst>
        </pc:spChg>
        <pc:spChg chg="add mod">
          <ac:chgData name="Aguilar, Marco A" userId="S::maguil53@calstatela.edu::7d88a497-c560-4e64-9773-44d8716f55aa" providerId="AD" clId="Web-{2C78FBEC-A58F-4F07-85D6-0D2F38470BBF}" dt="2020-04-21T01:51:26.368" v="540" actId="1076"/>
          <ac:spMkLst>
            <pc:docMk/>
            <pc:sldMk cId="147338637" sldId="290"/>
            <ac:spMk id="16" creationId="{4602DC53-156F-4713-8BBA-35D374A4B897}"/>
          </ac:spMkLst>
        </pc:spChg>
        <pc:spChg chg="add mod">
          <ac:chgData name="Aguilar, Marco A" userId="S::maguil53@calstatela.edu::7d88a497-c560-4e64-9773-44d8716f55aa" providerId="AD" clId="Web-{2C78FBEC-A58F-4F07-85D6-0D2F38470BBF}" dt="2020-04-21T01:51:55.570" v="552" actId="1076"/>
          <ac:spMkLst>
            <pc:docMk/>
            <pc:sldMk cId="147338637" sldId="290"/>
            <ac:spMk id="17" creationId="{A0713D6E-DB56-45BA-B358-7A2C06F213DB}"/>
          </ac:spMkLst>
        </pc:spChg>
        <pc:spChg chg="add del mod">
          <ac:chgData name="Aguilar, Marco A" userId="S::maguil53@calstatela.edu::7d88a497-c560-4e64-9773-44d8716f55aa" providerId="AD" clId="Web-{2C78FBEC-A58F-4F07-85D6-0D2F38470BBF}" dt="2020-04-21T01:55:53.864" v="602"/>
          <ac:spMkLst>
            <pc:docMk/>
            <pc:sldMk cId="147338637" sldId="290"/>
            <ac:spMk id="23" creationId="{8D7E7252-A444-46D8-8A8F-96DB71F84213}"/>
          </ac:spMkLst>
        </pc:spChg>
        <pc:spChg chg="add mod topLvl">
          <ac:chgData name="Aguilar, Marco A" userId="S::maguil53@calstatela.edu::7d88a497-c560-4e64-9773-44d8716f55aa" providerId="AD" clId="Web-{2C78FBEC-A58F-4F07-85D6-0D2F38470BBF}" dt="2020-04-21T01:58:51.190" v="630"/>
          <ac:spMkLst>
            <pc:docMk/>
            <pc:sldMk cId="147338637" sldId="290"/>
            <ac:spMk id="24" creationId="{E8BDF066-94B5-4350-AE1C-9E2114AEDA9A}"/>
          </ac:spMkLst>
        </pc:spChg>
        <pc:spChg chg="add del">
          <ac:chgData name="Aguilar, Marco A" userId="S::maguil53@calstatela.edu::7d88a497-c560-4e64-9773-44d8716f55aa" providerId="AD" clId="Web-{2C78FBEC-A58F-4F07-85D6-0D2F38470BBF}" dt="2020-04-21T01:55:54.927" v="603"/>
          <ac:spMkLst>
            <pc:docMk/>
            <pc:sldMk cId="147338637" sldId="290"/>
            <ac:spMk id="25" creationId="{9D4A763C-3C11-456C-8CC6-B424894451C0}"/>
          </ac:spMkLst>
        </pc:spChg>
        <pc:spChg chg="add del">
          <ac:chgData name="Aguilar, Marco A" userId="S::maguil53@calstatela.edu::7d88a497-c560-4e64-9773-44d8716f55aa" providerId="AD" clId="Web-{2C78FBEC-A58F-4F07-85D6-0D2F38470BBF}" dt="2020-04-21T01:56:15.552" v="612"/>
          <ac:spMkLst>
            <pc:docMk/>
            <pc:sldMk cId="147338637" sldId="290"/>
            <ac:spMk id="26" creationId="{56B12665-E4E8-4AA1-8A93-A0E7B406D984}"/>
          </ac:spMkLst>
        </pc:spChg>
        <pc:spChg chg="add mod topLvl">
          <ac:chgData name="Aguilar, Marco A" userId="S::maguil53@calstatela.edu::7d88a497-c560-4e64-9773-44d8716f55aa" providerId="AD" clId="Web-{2C78FBEC-A58F-4F07-85D6-0D2F38470BBF}" dt="2020-04-21T01:58:51.190" v="630"/>
          <ac:spMkLst>
            <pc:docMk/>
            <pc:sldMk cId="147338637" sldId="290"/>
            <ac:spMk id="27" creationId="{24F7DDD8-8348-4CF8-AF81-86A9A66DEBF3}"/>
          </ac:spMkLst>
        </pc:spChg>
        <pc:spChg chg="mod topLvl">
          <ac:chgData name="Aguilar, Marco A" userId="S::maguil53@calstatela.edu::7d88a497-c560-4e64-9773-44d8716f55aa" providerId="AD" clId="Web-{2C78FBEC-A58F-4F07-85D6-0D2F38470BBF}" dt="2020-04-21T02:00:02.846" v="645" actId="688"/>
          <ac:spMkLst>
            <pc:docMk/>
            <pc:sldMk cId="147338637" sldId="290"/>
            <ac:spMk id="42" creationId="{339BBCD3-E027-49D5-8631-3D222182E8EF}"/>
          </ac:spMkLst>
        </pc:spChg>
        <pc:spChg chg="mod topLvl">
          <ac:chgData name="Aguilar, Marco A" userId="S::maguil53@calstatela.edu::7d88a497-c560-4e64-9773-44d8716f55aa" providerId="AD" clId="Web-{2C78FBEC-A58F-4F07-85D6-0D2F38470BBF}" dt="2020-04-21T01:59:56.174" v="644" actId="1076"/>
          <ac:spMkLst>
            <pc:docMk/>
            <pc:sldMk cId="147338637" sldId="290"/>
            <ac:spMk id="43" creationId="{AE79C75A-49C5-4048-B1D1-BCB543B66E0A}"/>
          </ac:spMkLst>
        </pc:spChg>
        <pc:grpChg chg="add mod">
          <ac:chgData name="Aguilar, Marco A" userId="S::maguil53@calstatela.edu::7d88a497-c560-4e64-9773-44d8716f55aa" providerId="AD" clId="Web-{2C78FBEC-A58F-4F07-85D6-0D2F38470BBF}" dt="2020-04-21T01:56:40.317" v="617" actId="1076"/>
          <ac:grpSpMkLst>
            <pc:docMk/>
            <pc:sldMk cId="147338637" sldId="290"/>
            <ac:grpSpMk id="18" creationId="{6F7FBF93-61C4-4293-B315-4110D509BAAE}"/>
          </ac:grpSpMkLst>
        </pc:grpChg>
        <pc:grpChg chg="add mod">
          <ac:chgData name="Aguilar, Marco A" userId="S::maguil53@calstatela.edu::7d88a497-c560-4e64-9773-44d8716f55aa" providerId="AD" clId="Web-{2C78FBEC-A58F-4F07-85D6-0D2F38470BBF}" dt="2020-04-21T01:56:37.708" v="616" actId="1076"/>
          <ac:grpSpMkLst>
            <pc:docMk/>
            <pc:sldMk cId="147338637" sldId="290"/>
            <ac:grpSpMk id="19" creationId="{F9B8B950-BEA1-4DBC-8594-601FB0E295FB}"/>
          </ac:grpSpMkLst>
        </pc:grpChg>
        <pc:grpChg chg="add mod">
          <ac:chgData name="Aguilar, Marco A" userId="S::maguil53@calstatela.edu::7d88a497-c560-4e64-9773-44d8716f55aa" providerId="AD" clId="Web-{2C78FBEC-A58F-4F07-85D6-0D2F38470BBF}" dt="2020-04-21T01:53:23.413" v="580" actId="1076"/>
          <ac:grpSpMkLst>
            <pc:docMk/>
            <pc:sldMk cId="147338637" sldId="290"/>
            <ac:grpSpMk id="20" creationId="{4BEBC752-E5C6-441F-B95A-8640D994647D}"/>
          </ac:grpSpMkLst>
        </pc:grpChg>
        <pc:grpChg chg="add mod">
          <ac:chgData name="Aguilar, Marco A" userId="S::maguil53@calstatela.edu::7d88a497-c560-4e64-9773-44d8716f55aa" providerId="AD" clId="Web-{2C78FBEC-A58F-4F07-85D6-0D2F38470BBF}" dt="2020-04-21T01:53:25.897" v="581" actId="1076"/>
          <ac:grpSpMkLst>
            <pc:docMk/>
            <pc:sldMk cId="147338637" sldId="290"/>
            <ac:grpSpMk id="21" creationId="{B6564A53-9F29-4585-A292-4CAA2B79D75B}"/>
          </ac:grpSpMkLst>
        </pc:grpChg>
        <pc:grpChg chg="add del mod">
          <ac:chgData name="Aguilar, Marco A" userId="S::maguil53@calstatela.edu::7d88a497-c560-4e64-9773-44d8716f55aa" providerId="AD" clId="Web-{2C78FBEC-A58F-4F07-85D6-0D2F38470BBF}" dt="2020-04-21T01:58:51.190" v="630"/>
          <ac:grpSpMkLst>
            <pc:docMk/>
            <pc:sldMk cId="147338637" sldId="290"/>
            <ac:grpSpMk id="28" creationId="{CE8F6D49-0193-4B1B-9720-57645AA6EBBE}"/>
          </ac:grpSpMkLst>
        </pc:grpChg>
        <pc:grpChg chg="add mod">
          <ac:chgData name="Aguilar, Marco A" userId="S::maguil53@calstatela.edu::7d88a497-c560-4e64-9773-44d8716f55aa" providerId="AD" clId="Web-{2C78FBEC-A58F-4F07-85D6-0D2F38470BBF}" dt="2020-04-21T01:57:19.738" v="622" actId="1076"/>
          <ac:grpSpMkLst>
            <pc:docMk/>
            <pc:sldMk cId="147338637" sldId="290"/>
            <ac:grpSpMk id="29" creationId="{8D675F96-5AC9-4517-8FA7-D45209AC4B08}"/>
          </ac:grpSpMkLst>
        </pc:grpChg>
        <pc:grpChg chg="add mod">
          <ac:chgData name="Aguilar, Marco A" userId="S::maguil53@calstatela.edu::7d88a497-c560-4e64-9773-44d8716f55aa" providerId="AD" clId="Web-{2C78FBEC-A58F-4F07-85D6-0D2F38470BBF}" dt="2020-04-21T01:57:45.691" v="627" actId="1076"/>
          <ac:grpSpMkLst>
            <pc:docMk/>
            <pc:sldMk cId="147338637" sldId="290"/>
            <ac:grpSpMk id="32" creationId="{225CCE5A-B812-4662-B046-9B23BC9E890A}"/>
          </ac:grpSpMkLst>
        </pc:grpChg>
        <pc:grpChg chg="add del">
          <ac:chgData name="Aguilar, Marco A" userId="S::maguil53@calstatela.edu::7d88a497-c560-4e64-9773-44d8716f55aa" providerId="AD" clId="Web-{2C78FBEC-A58F-4F07-85D6-0D2F38470BBF}" dt="2020-04-21T01:58:57.862" v="632"/>
          <ac:grpSpMkLst>
            <pc:docMk/>
            <pc:sldMk cId="147338637" sldId="290"/>
            <ac:grpSpMk id="35" creationId="{558339EA-2962-41C7-851B-5925194CAE11}"/>
          </ac:grpSpMkLst>
        </pc:grpChg>
        <pc:grpChg chg="add del">
          <ac:chgData name="Aguilar, Marco A" userId="S::maguil53@calstatela.edu::7d88a497-c560-4e64-9773-44d8716f55aa" providerId="AD" clId="Web-{2C78FBEC-A58F-4F07-85D6-0D2F38470BBF}" dt="2020-04-21T01:59:03.878" v="634"/>
          <ac:grpSpMkLst>
            <pc:docMk/>
            <pc:sldMk cId="147338637" sldId="290"/>
            <ac:grpSpMk id="38" creationId="{65715DF0-9A6B-4AD4-BFDA-799C726D995C}"/>
          </ac:grpSpMkLst>
        </pc:grpChg>
        <pc:grpChg chg="add del mod">
          <ac:chgData name="Aguilar, Marco A" userId="S::maguil53@calstatela.edu::7d88a497-c560-4e64-9773-44d8716f55aa" providerId="AD" clId="Web-{2C78FBEC-A58F-4F07-85D6-0D2F38470BBF}" dt="2020-04-21T01:59:23.112" v="639"/>
          <ac:grpSpMkLst>
            <pc:docMk/>
            <pc:sldMk cId="147338637" sldId="290"/>
            <ac:grpSpMk id="41" creationId="{6739656F-7783-4B7A-84D9-37CF4B78ACEC}"/>
          </ac:grpSpMkLst>
        </pc:grpChg>
        <pc:grpChg chg="add mod">
          <ac:chgData name="Aguilar, Marco A" userId="S::maguil53@calstatela.edu::7d88a497-c560-4e64-9773-44d8716f55aa" providerId="AD" clId="Web-{2C78FBEC-A58F-4F07-85D6-0D2F38470BBF}" dt="2020-04-21T02:00:25.330" v="647" actId="1076"/>
          <ac:grpSpMkLst>
            <pc:docMk/>
            <pc:sldMk cId="147338637" sldId="290"/>
            <ac:grpSpMk id="44" creationId="{02F14549-B1D2-4376-904A-EC2A8B0C3CB2}"/>
          </ac:grpSpMkLst>
        </pc:grpChg>
        <pc:picChg chg="add mod">
          <ac:chgData name="Aguilar, Marco A" userId="S::maguil53@calstatela.edu::7d88a497-c560-4e64-9773-44d8716f55aa" providerId="AD" clId="Web-{2C78FBEC-A58F-4F07-85D6-0D2F38470BBF}" dt="2020-04-21T01:49:58.650" v="502" actId="1076"/>
          <ac:picMkLst>
            <pc:docMk/>
            <pc:sldMk cId="147338637" sldId="290"/>
            <ac:picMk id="4" creationId="{DA00B8B0-69C9-4999-BAAE-4549867D9F6B}"/>
          </ac:picMkLst>
        </pc:picChg>
        <pc:picChg chg="add mod">
          <ac:chgData name="Aguilar, Marco A" userId="S::maguil53@calstatela.edu::7d88a497-c560-4e64-9773-44d8716f55aa" providerId="AD" clId="Web-{2C78FBEC-A58F-4F07-85D6-0D2F38470BBF}" dt="2020-04-21T01:51:29.852" v="541" actId="1076"/>
          <ac:picMkLst>
            <pc:docMk/>
            <pc:sldMk cId="147338637" sldId="290"/>
            <ac:picMk id="6" creationId="{9450A63B-9722-4138-BECD-478978333523}"/>
          </ac:picMkLst>
        </pc:picChg>
        <pc:picChg chg="add mod">
          <ac:chgData name="Aguilar, Marco A" userId="S::maguil53@calstatela.edu::7d88a497-c560-4e64-9773-44d8716f55aa" providerId="AD" clId="Web-{2C78FBEC-A58F-4F07-85D6-0D2F38470BBF}" dt="2020-04-21T01:52:39.726" v="561" actId="1076"/>
          <ac:picMkLst>
            <pc:docMk/>
            <pc:sldMk cId="147338637" sldId="290"/>
            <ac:picMk id="8" creationId="{1C236CB5-0A15-45CD-AC14-146D8272BE7D}"/>
          </ac:picMkLst>
        </pc:picChg>
        <pc:picChg chg="add mod">
          <ac:chgData name="Aguilar, Marco A" userId="S::maguil53@calstatela.edu::7d88a497-c560-4e64-9773-44d8716f55aa" providerId="AD" clId="Web-{2C78FBEC-A58F-4F07-85D6-0D2F38470BBF}" dt="2020-04-21T01:49:25.900" v="499" actId="1076"/>
          <ac:picMkLst>
            <pc:docMk/>
            <pc:sldMk cId="147338637" sldId="290"/>
            <ac:picMk id="10" creationId="{B2E76325-A7AF-4680-BA09-C74A238A8F07}"/>
          </ac:picMkLst>
        </pc:picChg>
        <pc:picChg chg="add mod">
          <ac:chgData name="Aguilar, Marco A" userId="S::maguil53@calstatela.edu::7d88a497-c560-4e64-9773-44d8716f55aa" providerId="AD" clId="Web-{2C78FBEC-A58F-4F07-85D6-0D2F38470BBF}" dt="2020-04-21T01:51:10.633" v="522" actId="14100"/>
          <ac:picMkLst>
            <pc:docMk/>
            <pc:sldMk cId="147338637" sldId="290"/>
            <ac:picMk id="12" creationId="{07B81922-88C9-4819-A366-79E9AF44D6D8}"/>
          </ac:picMkLst>
        </pc:picChg>
        <pc:cxnChg chg="add del mod">
          <ac:chgData name="Aguilar, Marco A" userId="S::maguil53@calstatela.edu::7d88a497-c560-4e64-9773-44d8716f55aa" providerId="AD" clId="Web-{2C78FBEC-A58F-4F07-85D6-0D2F38470BBF}" dt="2020-04-21T01:54:31.084" v="585"/>
          <ac:cxnSpMkLst>
            <pc:docMk/>
            <pc:sldMk cId="147338637" sldId="290"/>
            <ac:cxnSpMk id="22" creationId="{ABA8A0C3-1FA6-43E0-9803-A2425DCD42AE}"/>
          </ac:cxnSpMkLst>
        </pc:cxnChg>
      </pc:sldChg>
      <pc:sldChg chg="addSp delSp modSp add replId">
        <pc:chgData name="Aguilar, Marco A" userId="S::maguil53@calstatela.edu::7d88a497-c560-4e64-9773-44d8716f55aa" providerId="AD" clId="Web-{2C78FBEC-A58F-4F07-85D6-0D2F38470BBF}" dt="2020-04-21T02:31:41.697" v="1183" actId="14100"/>
        <pc:sldMkLst>
          <pc:docMk/>
          <pc:sldMk cId="3687549589" sldId="291"/>
        </pc:sldMkLst>
        <pc:spChg chg="mod">
          <ac:chgData name="Aguilar, Marco A" userId="S::maguil53@calstatela.edu::7d88a497-c560-4e64-9773-44d8716f55aa" providerId="AD" clId="Web-{2C78FBEC-A58F-4F07-85D6-0D2F38470BBF}" dt="2020-04-21T02:07:30.277" v="662" actId="20577"/>
          <ac:spMkLst>
            <pc:docMk/>
            <pc:sldMk cId="3687549589" sldId="291"/>
            <ac:spMk id="2" creationId="{730A7719-8C16-4B24-A0E8-2D87D0EF860B}"/>
          </ac:spMkLst>
        </pc:spChg>
        <pc:spChg chg="del">
          <ac:chgData name="Aguilar, Marco A" userId="S::maguil53@calstatela.edu::7d88a497-c560-4e64-9773-44d8716f55aa" providerId="AD" clId="Web-{2C78FBEC-A58F-4F07-85D6-0D2F38470BBF}" dt="2020-04-21T02:08:14.574" v="669"/>
          <ac:spMkLst>
            <pc:docMk/>
            <pc:sldMk cId="3687549589" sldId="291"/>
            <ac:spMk id="3" creationId="{B214BA63-79C0-421C-AE66-2BDE63E5D8F9}"/>
          </ac:spMkLst>
        </pc:spChg>
        <pc:spChg chg="del mod">
          <ac:chgData name="Aguilar, Marco A" userId="S::maguil53@calstatela.edu::7d88a497-c560-4e64-9773-44d8716f55aa" providerId="AD" clId="Web-{2C78FBEC-A58F-4F07-85D6-0D2F38470BBF}" dt="2020-04-21T02:08:10.839" v="668"/>
          <ac:spMkLst>
            <pc:docMk/>
            <pc:sldMk cId="3687549589" sldId="291"/>
            <ac:spMk id="4" creationId="{E2345DBB-EE4F-4AC9-8E64-CC649D223701}"/>
          </ac:spMkLst>
        </pc:spChg>
        <pc:spChg chg="add del mod">
          <ac:chgData name="Aguilar, Marco A" userId="S::maguil53@calstatela.edu::7d88a497-c560-4e64-9773-44d8716f55aa" providerId="AD" clId="Web-{2C78FBEC-A58F-4F07-85D6-0D2F38470BBF}" dt="2020-04-21T02:07:42.356" v="665"/>
          <ac:spMkLst>
            <pc:docMk/>
            <pc:sldMk cId="3687549589" sldId="291"/>
            <ac:spMk id="6" creationId="{48421DA5-92D4-475E-B7A0-63F36FCE2AC5}"/>
          </ac:spMkLst>
        </pc:spChg>
        <pc:spChg chg="mod ord topLvl">
          <ac:chgData name="Aguilar, Marco A" userId="S::maguil53@calstatela.edu::7d88a497-c560-4e64-9773-44d8716f55aa" providerId="AD" clId="Web-{2C78FBEC-A58F-4F07-85D6-0D2F38470BBF}" dt="2020-04-21T02:13:30.398" v="745"/>
          <ac:spMkLst>
            <pc:docMk/>
            <pc:sldMk cId="3687549589" sldId="291"/>
            <ac:spMk id="15" creationId="{18CD5DDC-DF52-405E-B4A6-82343A70AC60}"/>
          </ac:spMkLst>
        </pc:spChg>
        <pc:spChg chg="mod topLvl">
          <ac:chgData name="Aguilar, Marco A" userId="S::maguil53@calstatela.edu::7d88a497-c560-4e64-9773-44d8716f55aa" providerId="AD" clId="Web-{2C78FBEC-A58F-4F07-85D6-0D2F38470BBF}" dt="2020-04-21T02:13:30.492" v="752"/>
          <ac:spMkLst>
            <pc:docMk/>
            <pc:sldMk cId="3687549589" sldId="291"/>
            <ac:spMk id="16" creationId="{A4E876F5-31E9-4D1B-9068-BF2678840DE2}"/>
          </ac:spMkLst>
        </pc:spChg>
        <pc:spChg chg="mod topLvl">
          <ac:chgData name="Aguilar, Marco A" userId="S::maguil53@calstatela.edu::7d88a497-c560-4e64-9773-44d8716f55aa" providerId="AD" clId="Web-{2C78FBEC-A58F-4F07-85D6-0D2F38470BBF}" dt="2020-04-21T02:13:30.414" v="747"/>
          <ac:spMkLst>
            <pc:docMk/>
            <pc:sldMk cId="3687549589" sldId="291"/>
            <ac:spMk id="20" creationId="{A85CF178-4A3D-4E40-ABA5-2DF5431982B5}"/>
          </ac:spMkLst>
        </pc:spChg>
        <pc:spChg chg="mod topLvl">
          <ac:chgData name="Aguilar, Marco A" userId="S::maguil53@calstatela.edu::7d88a497-c560-4e64-9773-44d8716f55aa" providerId="AD" clId="Web-{2C78FBEC-A58F-4F07-85D6-0D2F38470BBF}" dt="2020-04-21T02:13:30.414" v="746"/>
          <ac:spMkLst>
            <pc:docMk/>
            <pc:sldMk cId="3687549589" sldId="291"/>
            <ac:spMk id="21" creationId="{FB38B0EE-7227-4D97-9584-A68DD7F60981}"/>
          </ac:spMkLst>
        </pc:spChg>
        <pc:spChg chg="mod">
          <ac:chgData name="Aguilar, Marco A" userId="S::maguil53@calstatela.edu::7d88a497-c560-4e64-9773-44d8716f55aa" providerId="AD" clId="Web-{2C78FBEC-A58F-4F07-85D6-0D2F38470BBF}" dt="2020-04-21T02:13:30.445" v="749"/>
          <ac:spMkLst>
            <pc:docMk/>
            <pc:sldMk cId="3687549589" sldId="291"/>
            <ac:spMk id="22" creationId="{8970C37D-92C2-43B8-ACBE-77C712234F68}"/>
          </ac:spMkLst>
        </pc:spChg>
        <pc:spChg chg="mod">
          <ac:chgData name="Aguilar, Marco A" userId="S::maguil53@calstatela.edu::7d88a497-c560-4e64-9773-44d8716f55aa" providerId="AD" clId="Web-{2C78FBEC-A58F-4F07-85D6-0D2F38470BBF}" dt="2020-04-21T02:13:30.429" v="748"/>
          <ac:spMkLst>
            <pc:docMk/>
            <pc:sldMk cId="3687549589" sldId="291"/>
            <ac:spMk id="23" creationId="{7A559E89-6069-4177-8E5C-761D3D3D2DAE}"/>
          </ac:spMkLst>
        </pc:spChg>
        <pc:spChg chg="mod">
          <ac:chgData name="Aguilar, Marco A" userId="S::maguil53@calstatela.edu::7d88a497-c560-4e64-9773-44d8716f55aa" providerId="AD" clId="Web-{2C78FBEC-A58F-4F07-85D6-0D2F38470BBF}" dt="2020-04-21T02:14:17.069" v="782"/>
          <ac:spMkLst>
            <pc:docMk/>
            <pc:sldMk cId="3687549589" sldId="291"/>
            <ac:spMk id="24" creationId="{7AB9A580-7EAB-4567-88C7-F63CB3345EFC}"/>
          </ac:spMkLst>
        </pc:spChg>
        <pc:spChg chg="mod">
          <ac:chgData name="Aguilar, Marco A" userId="S::maguil53@calstatela.edu::7d88a497-c560-4e64-9773-44d8716f55aa" providerId="AD" clId="Web-{2C78FBEC-A58F-4F07-85D6-0D2F38470BBF}" dt="2020-04-21T02:13:30.461" v="750"/>
          <ac:spMkLst>
            <pc:docMk/>
            <pc:sldMk cId="3687549589" sldId="291"/>
            <ac:spMk id="25" creationId="{6716D1D6-E002-4222-8A84-29363310457B}"/>
          </ac:spMkLst>
        </pc:spChg>
        <pc:spChg chg="mod">
          <ac:chgData name="Aguilar, Marco A" userId="S::maguil53@calstatela.edu::7d88a497-c560-4e64-9773-44d8716f55aa" providerId="AD" clId="Web-{2C78FBEC-A58F-4F07-85D6-0D2F38470BBF}" dt="2020-04-21T02:13:30.507" v="753"/>
          <ac:spMkLst>
            <pc:docMk/>
            <pc:sldMk cId="3687549589" sldId="291"/>
            <ac:spMk id="27" creationId="{150AFD21-7B14-4B5E-80BD-D97A5EE83D16}"/>
          </ac:spMkLst>
        </pc:spChg>
        <pc:spChg chg="mod">
          <ac:chgData name="Aguilar, Marco A" userId="S::maguil53@calstatela.edu::7d88a497-c560-4e64-9773-44d8716f55aa" providerId="AD" clId="Web-{2C78FBEC-A58F-4F07-85D6-0D2F38470BBF}" dt="2020-04-21T02:13:30.539" v="755"/>
          <ac:spMkLst>
            <pc:docMk/>
            <pc:sldMk cId="3687549589" sldId="291"/>
            <ac:spMk id="29" creationId="{D58CEDA3-A127-47B6-BA5F-9A969ACDD601}"/>
          </ac:spMkLst>
        </pc:spChg>
        <pc:spChg chg="mod">
          <ac:chgData name="Aguilar, Marco A" userId="S::maguil53@calstatela.edu::7d88a497-c560-4e64-9773-44d8716f55aa" providerId="AD" clId="Web-{2C78FBEC-A58F-4F07-85D6-0D2F38470BBF}" dt="2020-04-21T02:13:30.570" v="757"/>
          <ac:spMkLst>
            <pc:docMk/>
            <pc:sldMk cId="3687549589" sldId="291"/>
            <ac:spMk id="31" creationId="{798A578B-6ECE-4443-BF96-92568ECC2EF1}"/>
          </ac:spMkLst>
        </pc:spChg>
        <pc:spChg chg="mod topLvl">
          <ac:chgData name="Aguilar, Marco A" userId="S::maguil53@calstatela.edu::7d88a497-c560-4e64-9773-44d8716f55aa" providerId="AD" clId="Web-{2C78FBEC-A58F-4F07-85D6-0D2F38470BBF}" dt="2020-04-21T02:13:30.601" v="759"/>
          <ac:spMkLst>
            <pc:docMk/>
            <pc:sldMk cId="3687549589" sldId="291"/>
            <ac:spMk id="33" creationId="{CD51F887-78BE-46E2-9215-FA5CFED2531E}"/>
          </ac:spMkLst>
        </pc:spChg>
        <pc:spChg chg="add del mod">
          <ac:chgData name="Aguilar, Marco A" userId="S::maguil53@calstatela.edu::7d88a497-c560-4e64-9773-44d8716f55aa" providerId="AD" clId="Web-{2C78FBEC-A58F-4F07-85D6-0D2F38470BBF}" dt="2020-04-21T02:08:20.996" v="670"/>
          <ac:spMkLst>
            <pc:docMk/>
            <pc:sldMk cId="3687549589" sldId="291"/>
            <ac:spMk id="35" creationId="{177ACE67-6FF8-4F52-B44F-50F0221C0292}"/>
          </ac:spMkLst>
        </pc:spChg>
        <pc:spChg chg="add mod">
          <ac:chgData name="Aguilar, Marco A" userId="S::maguil53@calstatela.edu::7d88a497-c560-4e64-9773-44d8716f55aa" providerId="AD" clId="Web-{2C78FBEC-A58F-4F07-85D6-0D2F38470BBF}" dt="2020-04-21T02:14:12.007" v="780"/>
          <ac:spMkLst>
            <pc:docMk/>
            <pc:sldMk cId="3687549589" sldId="291"/>
            <ac:spMk id="42" creationId="{EFF9D505-7D28-49C9-98DA-A13D3076B519}"/>
          </ac:spMkLst>
        </pc:spChg>
        <pc:spChg chg="add mod">
          <ac:chgData name="Aguilar, Marco A" userId="S::maguil53@calstatela.edu::7d88a497-c560-4e64-9773-44d8716f55aa" providerId="AD" clId="Web-{2C78FBEC-A58F-4F07-85D6-0D2F38470BBF}" dt="2020-04-21T02:14:09.476" v="779"/>
          <ac:spMkLst>
            <pc:docMk/>
            <pc:sldMk cId="3687549589" sldId="291"/>
            <ac:spMk id="43" creationId="{901CDCD1-8FF2-47F6-8501-74FE993465AB}"/>
          </ac:spMkLst>
        </pc:spChg>
        <pc:spChg chg="add mod">
          <ac:chgData name="Aguilar, Marco A" userId="S::maguil53@calstatela.edu::7d88a497-c560-4e64-9773-44d8716f55aa" providerId="AD" clId="Web-{2C78FBEC-A58F-4F07-85D6-0D2F38470BBF}" dt="2020-04-21T02:14:24.663" v="784"/>
          <ac:spMkLst>
            <pc:docMk/>
            <pc:sldMk cId="3687549589" sldId="291"/>
            <ac:spMk id="46" creationId="{056AD065-35D2-448F-91A4-4DDCF61DDCF1}"/>
          </ac:spMkLst>
        </pc:spChg>
        <pc:spChg chg="add mod">
          <ac:chgData name="Aguilar, Marco A" userId="S::maguil53@calstatela.edu::7d88a497-c560-4e64-9773-44d8716f55aa" providerId="AD" clId="Web-{2C78FBEC-A58F-4F07-85D6-0D2F38470BBF}" dt="2020-04-21T02:14:22.522" v="783"/>
          <ac:spMkLst>
            <pc:docMk/>
            <pc:sldMk cId="3687549589" sldId="291"/>
            <ac:spMk id="47" creationId="{4E47D6C0-4E99-4A63-83BA-BD8B4944F5A5}"/>
          </ac:spMkLst>
        </pc:spChg>
        <pc:spChg chg="add mod">
          <ac:chgData name="Aguilar, Marco A" userId="S::maguil53@calstatela.edu::7d88a497-c560-4e64-9773-44d8716f55aa" providerId="AD" clId="Web-{2C78FBEC-A58F-4F07-85D6-0D2F38470BBF}" dt="2020-04-21T02:14:27.304" v="785"/>
          <ac:spMkLst>
            <pc:docMk/>
            <pc:sldMk cId="3687549589" sldId="291"/>
            <ac:spMk id="48" creationId="{A4FF9074-4B69-4721-9BDE-138CD5FA1AC2}"/>
          </ac:spMkLst>
        </pc:spChg>
        <pc:spChg chg="add mod">
          <ac:chgData name="Aguilar, Marco A" userId="S::maguil53@calstatela.edu::7d88a497-c560-4e64-9773-44d8716f55aa" providerId="AD" clId="Web-{2C78FBEC-A58F-4F07-85D6-0D2F38470BBF}" dt="2020-04-21T02:14:29.569" v="786"/>
          <ac:spMkLst>
            <pc:docMk/>
            <pc:sldMk cId="3687549589" sldId="291"/>
            <ac:spMk id="49" creationId="{221AFF29-AB0D-4A98-8E03-75B41C56AB0F}"/>
          </ac:spMkLst>
        </pc:spChg>
        <pc:spChg chg="add mod">
          <ac:chgData name="Aguilar, Marco A" userId="S::maguil53@calstatela.edu::7d88a497-c560-4e64-9773-44d8716f55aa" providerId="AD" clId="Web-{2C78FBEC-A58F-4F07-85D6-0D2F38470BBF}" dt="2020-04-21T02:13:26.711" v="744"/>
          <ac:spMkLst>
            <pc:docMk/>
            <pc:sldMk cId="3687549589" sldId="291"/>
            <ac:spMk id="50" creationId="{6390B5EF-263C-41F5-8578-0B2A74F254E7}"/>
          </ac:spMkLst>
        </pc:spChg>
        <pc:spChg chg="add mod">
          <ac:chgData name="Aguilar, Marco A" userId="S::maguil53@calstatela.edu::7d88a497-c560-4e64-9773-44d8716f55aa" providerId="AD" clId="Web-{2C78FBEC-A58F-4F07-85D6-0D2F38470BBF}" dt="2020-04-21T02:14:14.179" v="781"/>
          <ac:spMkLst>
            <pc:docMk/>
            <pc:sldMk cId="3687549589" sldId="291"/>
            <ac:spMk id="51" creationId="{8E8168DA-5067-4AE4-98A5-6D1B081AB52A}"/>
          </ac:spMkLst>
        </pc:spChg>
        <pc:spChg chg="add mod">
          <ac:chgData name="Aguilar, Marco A" userId="S::maguil53@calstatela.edu::7d88a497-c560-4e64-9773-44d8716f55aa" providerId="AD" clId="Web-{2C78FBEC-A58F-4F07-85D6-0D2F38470BBF}" dt="2020-04-21T02:13:59.273" v="775" actId="20577"/>
          <ac:spMkLst>
            <pc:docMk/>
            <pc:sldMk cId="3687549589" sldId="291"/>
            <ac:spMk id="53" creationId="{B19A3424-F6DF-467D-8CC4-2C86AB87E9BC}"/>
          </ac:spMkLst>
        </pc:spChg>
        <pc:spChg chg="add mod">
          <ac:chgData name="Aguilar, Marco A" userId="S::maguil53@calstatela.edu::7d88a497-c560-4e64-9773-44d8716f55aa" providerId="AD" clId="Web-{2C78FBEC-A58F-4F07-85D6-0D2F38470BBF}" dt="2020-04-21T02:13:51.101" v="767" actId="20577"/>
          <ac:spMkLst>
            <pc:docMk/>
            <pc:sldMk cId="3687549589" sldId="291"/>
            <ac:spMk id="55" creationId="{6225FDD4-DB46-4CAC-BFD7-2080A0F2F2A9}"/>
          </ac:spMkLst>
        </pc:spChg>
        <pc:spChg chg="add mod">
          <ac:chgData name="Aguilar, Marco A" userId="S::maguil53@calstatela.edu::7d88a497-c560-4e64-9773-44d8716f55aa" providerId="AD" clId="Web-{2C78FBEC-A58F-4F07-85D6-0D2F38470BBF}" dt="2020-04-21T02:13:47.429" v="764" actId="20577"/>
          <ac:spMkLst>
            <pc:docMk/>
            <pc:sldMk cId="3687549589" sldId="291"/>
            <ac:spMk id="57" creationId="{EE5F4F6A-8CA5-4D5C-85D5-7D265AE15705}"/>
          </ac:spMkLst>
        </pc:spChg>
        <pc:spChg chg="add mod">
          <ac:chgData name="Aguilar, Marco A" userId="S::maguil53@calstatela.edu::7d88a497-c560-4e64-9773-44d8716f55aa" providerId="AD" clId="Web-{2C78FBEC-A58F-4F07-85D6-0D2F38470BBF}" dt="2020-04-21T02:13:43.820" v="761" actId="20577"/>
          <ac:spMkLst>
            <pc:docMk/>
            <pc:sldMk cId="3687549589" sldId="291"/>
            <ac:spMk id="59" creationId="{E1B8ADF2-3A50-48C3-BBC2-5CC8411963C8}"/>
          </ac:spMkLst>
        </pc:spChg>
        <pc:spChg chg="add mod">
          <ac:chgData name="Aguilar, Marco A" userId="S::maguil53@calstatela.edu::7d88a497-c560-4e64-9773-44d8716f55aa" providerId="AD" clId="Web-{2C78FBEC-A58F-4F07-85D6-0D2F38470BBF}" dt="2020-04-21T02:16:52.364" v="840" actId="1076"/>
          <ac:spMkLst>
            <pc:docMk/>
            <pc:sldMk cId="3687549589" sldId="291"/>
            <ac:spMk id="60" creationId="{1A603A70-CFCF-410D-85D5-E0B788D62EA1}"/>
          </ac:spMkLst>
        </pc:spChg>
        <pc:spChg chg="add mod">
          <ac:chgData name="Aguilar, Marco A" userId="S::maguil53@calstatela.edu::7d88a497-c560-4e64-9773-44d8716f55aa" providerId="AD" clId="Web-{2C78FBEC-A58F-4F07-85D6-0D2F38470BBF}" dt="2020-04-21T02:31:41.697" v="1183" actId="14100"/>
          <ac:spMkLst>
            <pc:docMk/>
            <pc:sldMk cId="3687549589" sldId="291"/>
            <ac:spMk id="62" creationId="{C8323E07-79FF-4859-A153-B92E5ED157E4}"/>
          </ac:spMkLst>
        </pc:spChg>
        <pc:grpChg chg="add del">
          <ac:chgData name="Aguilar, Marco A" userId="S::maguil53@calstatela.edu::7d88a497-c560-4e64-9773-44d8716f55aa" providerId="AD" clId="Web-{2C78FBEC-A58F-4F07-85D6-0D2F38470BBF}" dt="2020-04-21T02:08:27.542" v="671"/>
          <ac:grpSpMkLst>
            <pc:docMk/>
            <pc:sldMk cId="3687549589" sldId="291"/>
            <ac:grpSpMk id="7" creationId="{EB535DE9-2C89-48D1-9EF7-E117C75BDF2F}"/>
          </ac:grpSpMkLst>
        </pc:grpChg>
        <pc:grpChg chg="add del topLvl">
          <ac:chgData name="Aguilar, Marco A" userId="S::maguil53@calstatela.edu::7d88a497-c560-4e64-9773-44d8716f55aa" providerId="AD" clId="Web-{2C78FBEC-A58F-4F07-85D6-0D2F38470BBF}" dt="2020-04-21T02:12:47.070" v="712"/>
          <ac:grpSpMkLst>
            <pc:docMk/>
            <pc:sldMk cId="3687549589" sldId="291"/>
            <ac:grpSpMk id="11" creationId="{5CD2993A-5FB5-4B84-8599-B63F73E33A19}"/>
          </ac:grpSpMkLst>
        </pc:grpChg>
        <pc:grpChg chg="topLvl">
          <ac:chgData name="Aguilar, Marco A" userId="S::maguil53@calstatela.edu::7d88a497-c560-4e64-9773-44d8716f55aa" providerId="AD" clId="Web-{2C78FBEC-A58F-4F07-85D6-0D2F38470BBF}" dt="2020-04-21T02:08:27.542" v="671"/>
          <ac:grpSpMkLst>
            <pc:docMk/>
            <pc:sldMk cId="3687549589" sldId="291"/>
            <ac:grpSpMk id="12" creationId="{D3C961E1-C72D-43CE-886E-0A3BE95A737A}"/>
          </ac:grpSpMkLst>
        </pc:grpChg>
        <pc:grpChg chg="topLvl">
          <ac:chgData name="Aguilar, Marco A" userId="S::maguil53@calstatela.edu::7d88a497-c560-4e64-9773-44d8716f55aa" providerId="AD" clId="Web-{2C78FBEC-A58F-4F07-85D6-0D2F38470BBF}" dt="2020-04-21T02:08:27.542" v="671"/>
          <ac:grpSpMkLst>
            <pc:docMk/>
            <pc:sldMk cId="3687549589" sldId="291"/>
            <ac:grpSpMk id="13" creationId="{5C6F9FFE-1108-4085-A79F-E66A585274EE}"/>
          </ac:grpSpMkLst>
        </pc:grpChg>
        <pc:grpChg chg="topLvl">
          <ac:chgData name="Aguilar, Marco A" userId="S::maguil53@calstatela.edu::7d88a497-c560-4e64-9773-44d8716f55aa" providerId="AD" clId="Web-{2C78FBEC-A58F-4F07-85D6-0D2F38470BBF}" dt="2020-04-21T02:08:27.542" v="671"/>
          <ac:grpSpMkLst>
            <pc:docMk/>
            <pc:sldMk cId="3687549589" sldId="291"/>
            <ac:grpSpMk id="14" creationId="{7237D557-7AFF-4C95-9143-43C134D12049}"/>
          </ac:grpSpMkLst>
        </pc:grpChg>
        <pc:grpChg chg="topLvl">
          <ac:chgData name="Aguilar, Marco A" userId="S::maguil53@calstatela.edu::7d88a497-c560-4e64-9773-44d8716f55aa" providerId="AD" clId="Web-{2C78FBEC-A58F-4F07-85D6-0D2F38470BBF}" dt="2020-04-21T02:08:27.542" v="671"/>
          <ac:grpSpMkLst>
            <pc:docMk/>
            <pc:sldMk cId="3687549589" sldId="291"/>
            <ac:grpSpMk id="17" creationId="{FBFE03B6-4486-4A98-9734-3621797FB9D0}"/>
          </ac:grpSpMkLst>
        </pc:grpChg>
        <pc:grpChg chg="topLvl">
          <ac:chgData name="Aguilar, Marco A" userId="S::maguil53@calstatela.edu::7d88a497-c560-4e64-9773-44d8716f55aa" providerId="AD" clId="Web-{2C78FBEC-A58F-4F07-85D6-0D2F38470BBF}" dt="2020-04-21T02:08:27.542" v="671"/>
          <ac:grpSpMkLst>
            <pc:docMk/>
            <pc:sldMk cId="3687549589" sldId="291"/>
            <ac:grpSpMk id="18" creationId="{FD22ED12-88B9-4B23-ACD5-F87F6C916EA8}"/>
          </ac:grpSpMkLst>
        </pc:grpChg>
        <pc:grpChg chg="add del mod">
          <ac:chgData name="Aguilar, Marco A" userId="S::maguil53@calstatela.edu::7d88a497-c560-4e64-9773-44d8716f55aa" providerId="AD" clId="Web-{2C78FBEC-A58F-4F07-85D6-0D2F38470BBF}" dt="2020-04-21T02:15:05.647" v="788"/>
          <ac:grpSpMkLst>
            <pc:docMk/>
            <pc:sldMk cId="3687549589" sldId="291"/>
            <ac:grpSpMk id="36" creationId="{E7B856E1-523A-4A5F-80E6-68E05FFE57B4}"/>
          </ac:grpSpMkLst>
        </pc:grpChg>
        <pc:grpChg chg="add">
          <ac:chgData name="Aguilar, Marco A" userId="S::maguil53@calstatela.edu::7d88a497-c560-4e64-9773-44d8716f55aa" providerId="AD" clId="Web-{2C78FBEC-A58F-4F07-85D6-0D2F38470BBF}" dt="2020-04-21T02:11:37.587" v="700"/>
          <ac:grpSpMkLst>
            <pc:docMk/>
            <pc:sldMk cId="3687549589" sldId="291"/>
            <ac:grpSpMk id="38" creationId="{B39ACDFD-D3D4-4661-8F9F-CA0AC7A1639F}"/>
          </ac:grpSpMkLst>
        </pc:grpChg>
        <pc:grpChg chg="add">
          <ac:chgData name="Aguilar, Marco A" userId="S::maguil53@calstatela.edu::7d88a497-c560-4e64-9773-44d8716f55aa" providerId="AD" clId="Web-{2C78FBEC-A58F-4F07-85D6-0D2F38470BBF}" dt="2020-04-21T02:11:37.587" v="700"/>
          <ac:grpSpMkLst>
            <pc:docMk/>
            <pc:sldMk cId="3687549589" sldId="291"/>
            <ac:grpSpMk id="39" creationId="{C8335DD3-BB49-436C-A796-88B6FC17CC1E}"/>
          </ac:grpSpMkLst>
        </pc:grpChg>
        <pc:grpChg chg="add">
          <ac:chgData name="Aguilar, Marco A" userId="S::maguil53@calstatela.edu::7d88a497-c560-4e64-9773-44d8716f55aa" providerId="AD" clId="Web-{2C78FBEC-A58F-4F07-85D6-0D2F38470BBF}" dt="2020-04-21T02:11:37.587" v="700"/>
          <ac:grpSpMkLst>
            <pc:docMk/>
            <pc:sldMk cId="3687549589" sldId="291"/>
            <ac:grpSpMk id="40" creationId="{682E2A76-1D57-420B-BC8B-BC22F3583E45}"/>
          </ac:grpSpMkLst>
        </pc:grpChg>
        <pc:grpChg chg="add">
          <ac:chgData name="Aguilar, Marco A" userId="S::maguil53@calstatela.edu::7d88a497-c560-4e64-9773-44d8716f55aa" providerId="AD" clId="Web-{2C78FBEC-A58F-4F07-85D6-0D2F38470BBF}" dt="2020-04-21T02:11:37.587" v="700"/>
          <ac:grpSpMkLst>
            <pc:docMk/>
            <pc:sldMk cId="3687549589" sldId="291"/>
            <ac:grpSpMk id="41" creationId="{18D49C10-3AEF-4BA4-B3C4-C6A522DF7030}"/>
          </ac:grpSpMkLst>
        </pc:grpChg>
        <pc:grpChg chg="add">
          <ac:chgData name="Aguilar, Marco A" userId="S::maguil53@calstatela.edu::7d88a497-c560-4e64-9773-44d8716f55aa" providerId="AD" clId="Web-{2C78FBEC-A58F-4F07-85D6-0D2F38470BBF}" dt="2020-04-21T02:11:37.587" v="700"/>
          <ac:grpSpMkLst>
            <pc:docMk/>
            <pc:sldMk cId="3687549589" sldId="291"/>
            <ac:grpSpMk id="44" creationId="{B4BF966A-4CB3-4B1F-8176-99DD3C2F6253}"/>
          </ac:grpSpMkLst>
        </pc:grpChg>
        <pc:grpChg chg="add">
          <ac:chgData name="Aguilar, Marco A" userId="S::maguil53@calstatela.edu::7d88a497-c560-4e64-9773-44d8716f55aa" providerId="AD" clId="Web-{2C78FBEC-A58F-4F07-85D6-0D2F38470BBF}" dt="2020-04-21T02:11:37.587" v="700"/>
          <ac:grpSpMkLst>
            <pc:docMk/>
            <pc:sldMk cId="3687549589" sldId="291"/>
            <ac:grpSpMk id="45" creationId="{803F11FA-62AC-4EEC-BB8E-66510D26E2F4}"/>
          </ac:grpSpMkLst>
        </pc:grpChg>
        <pc:picChg chg="del">
          <ac:chgData name="Aguilar, Marco A" userId="S::maguil53@calstatela.edu::7d88a497-c560-4e64-9773-44d8716f55aa" providerId="AD" clId="Web-{2C78FBEC-A58F-4F07-85D6-0D2F38470BBF}" dt="2020-04-21T02:07:18.575" v="655"/>
          <ac:picMkLst>
            <pc:docMk/>
            <pc:sldMk cId="3687549589" sldId="291"/>
            <ac:picMk id="8" creationId="{7ED3A513-1488-42FB-AF44-5ACA7550987D}"/>
          </ac:picMkLst>
        </pc:picChg>
        <pc:picChg chg="topLvl">
          <ac:chgData name="Aguilar, Marco A" userId="S::maguil53@calstatela.edu::7d88a497-c560-4e64-9773-44d8716f55aa" providerId="AD" clId="Web-{2C78FBEC-A58F-4F07-85D6-0D2F38470BBF}" dt="2020-04-21T02:08:27.542" v="671"/>
          <ac:picMkLst>
            <pc:docMk/>
            <pc:sldMk cId="3687549589" sldId="291"/>
            <ac:picMk id="10" creationId="{38B58971-8CD8-467A-A9E2-3304999FE040}"/>
          </ac:picMkLst>
        </pc:picChg>
        <pc:picChg chg="mod">
          <ac:chgData name="Aguilar, Marco A" userId="S::maguil53@calstatela.edu::7d88a497-c560-4e64-9773-44d8716f55aa" providerId="AD" clId="Web-{2C78FBEC-A58F-4F07-85D6-0D2F38470BBF}" dt="2020-04-21T02:13:30.523" v="754"/>
          <ac:picMkLst>
            <pc:docMk/>
            <pc:sldMk cId="3687549589" sldId="291"/>
            <ac:picMk id="26" creationId="{3A33ABE6-D769-44FB-894F-D6D3E06C7C0E}"/>
          </ac:picMkLst>
        </pc:picChg>
        <pc:picChg chg="mod">
          <ac:chgData name="Aguilar, Marco A" userId="S::maguil53@calstatela.edu::7d88a497-c560-4e64-9773-44d8716f55aa" providerId="AD" clId="Web-{2C78FBEC-A58F-4F07-85D6-0D2F38470BBF}" dt="2020-04-21T02:13:30.554" v="756"/>
          <ac:picMkLst>
            <pc:docMk/>
            <pc:sldMk cId="3687549589" sldId="291"/>
            <ac:picMk id="28" creationId="{A25106A3-436C-4488-9033-253A308D0FC3}"/>
          </ac:picMkLst>
        </pc:picChg>
        <pc:picChg chg="mod">
          <ac:chgData name="Aguilar, Marco A" userId="S::maguil53@calstatela.edu::7d88a497-c560-4e64-9773-44d8716f55aa" providerId="AD" clId="Web-{2C78FBEC-A58F-4F07-85D6-0D2F38470BBF}" dt="2020-04-21T02:13:30.586" v="758"/>
          <ac:picMkLst>
            <pc:docMk/>
            <pc:sldMk cId="3687549589" sldId="291"/>
            <ac:picMk id="30" creationId="{E5C5FC40-FD55-4C7D-96D0-5D9688FA46B2}"/>
          </ac:picMkLst>
        </pc:picChg>
        <pc:picChg chg="mod topLvl">
          <ac:chgData name="Aguilar, Marco A" userId="S::maguil53@calstatela.edu::7d88a497-c560-4e64-9773-44d8716f55aa" providerId="AD" clId="Web-{2C78FBEC-A58F-4F07-85D6-0D2F38470BBF}" dt="2020-04-21T02:13:30.617" v="760"/>
          <ac:picMkLst>
            <pc:docMk/>
            <pc:sldMk cId="3687549589" sldId="291"/>
            <ac:picMk id="32" creationId="{C53A2498-BEBA-41D0-BC3F-2A460D835FAE}"/>
          </ac:picMkLst>
        </pc:picChg>
        <pc:picChg chg="add">
          <ac:chgData name="Aguilar, Marco A" userId="S::maguil53@calstatela.edu::7d88a497-c560-4e64-9773-44d8716f55aa" providerId="AD" clId="Web-{2C78FBEC-A58F-4F07-85D6-0D2F38470BBF}" dt="2020-04-21T02:11:37.587" v="700"/>
          <ac:picMkLst>
            <pc:docMk/>
            <pc:sldMk cId="3687549589" sldId="291"/>
            <ac:picMk id="37" creationId="{4683F125-4A76-483D-A0B4-5F7D530241A6}"/>
          </ac:picMkLst>
        </pc:picChg>
        <pc:picChg chg="add">
          <ac:chgData name="Aguilar, Marco A" userId="S::maguil53@calstatela.edu::7d88a497-c560-4e64-9773-44d8716f55aa" providerId="AD" clId="Web-{2C78FBEC-A58F-4F07-85D6-0D2F38470BBF}" dt="2020-04-21T02:11:37.587" v="700"/>
          <ac:picMkLst>
            <pc:docMk/>
            <pc:sldMk cId="3687549589" sldId="291"/>
            <ac:picMk id="52" creationId="{7D95FAE4-BF8F-40E5-A2C9-A472F8722A86}"/>
          </ac:picMkLst>
        </pc:picChg>
        <pc:picChg chg="add">
          <ac:chgData name="Aguilar, Marco A" userId="S::maguil53@calstatela.edu::7d88a497-c560-4e64-9773-44d8716f55aa" providerId="AD" clId="Web-{2C78FBEC-A58F-4F07-85D6-0D2F38470BBF}" dt="2020-04-21T02:11:37.587" v="700"/>
          <ac:picMkLst>
            <pc:docMk/>
            <pc:sldMk cId="3687549589" sldId="291"/>
            <ac:picMk id="54" creationId="{F468B437-B99A-4915-B764-9CF8A5FCB63E}"/>
          </ac:picMkLst>
        </pc:picChg>
        <pc:picChg chg="add">
          <ac:chgData name="Aguilar, Marco A" userId="S::maguil53@calstatela.edu::7d88a497-c560-4e64-9773-44d8716f55aa" providerId="AD" clId="Web-{2C78FBEC-A58F-4F07-85D6-0D2F38470BBF}" dt="2020-04-21T02:11:37.587" v="700"/>
          <ac:picMkLst>
            <pc:docMk/>
            <pc:sldMk cId="3687549589" sldId="291"/>
            <ac:picMk id="56" creationId="{285C9DAF-176A-411B-AC51-0055DF13F710}"/>
          </ac:picMkLst>
        </pc:picChg>
        <pc:picChg chg="add">
          <ac:chgData name="Aguilar, Marco A" userId="S::maguil53@calstatela.edu::7d88a497-c560-4e64-9773-44d8716f55aa" providerId="AD" clId="Web-{2C78FBEC-A58F-4F07-85D6-0D2F38470BBF}" dt="2020-04-21T02:11:37.587" v="700"/>
          <ac:picMkLst>
            <pc:docMk/>
            <pc:sldMk cId="3687549589" sldId="291"/>
            <ac:picMk id="58" creationId="{96A7D5A9-0BAB-43DD-8EF8-0D4B45EE58A5}"/>
          </ac:picMkLst>
        </pc:picChg>
      </pc:sldChg>
      <pc:sldChg chg="addSp modSp new mod setBg setClrOvrMap">
        <pc:chgData name="Aguilar, Marco A" userId="S::maguil53@calstatela.edu::7d88a497-c560-4e64-9773-44d8716f55aa" providerId="AD" clId="Web-{2C78FBEC-A58F-4F07-85D6-0D2F38470BBF}" dt="2020-04-21T04:04:15.938" v="1625" actId="20577"/>
        <pc:sldMkLst>
          <pc:docMk/>
          <pc:sldMk cId="222272191" sldId="292"/>
        </pc:sldMkLst>
        <pc:spChg chg="mod">
          <ac:chgData name="Aguilar, Marco A" userId="S::maguil53@calstatela.edu::7d88a497-c560-4e64-9773-44d8716f55aa" providerId="AD" clId="Web-{2C78FBEC-A58F-4F07-85D6-0D2F38470BBF}" dt="2020-04-21T04:03:42.141" v="1593"/>
          <ac:spMkLst>
            <pc:docMk/>
            <pc:sldMk cId="222272191" sldId="292"/>
            <ac:spMk id="2" creationId="{7D34D669-4548-4C42-8411-F5C12D0BDD11}"/>
          </ac:spMkLst>
        </pc:spChg>
        <pc:spChg chg="mod">
          <ac:chgData name="Aguilar, Marco A" userId="S::maguil53@calstatela.edu::7d88a497-c560-4e64-9773-44d8716f55aa" providerId="AD" clId="Web-{2C78FBEC-A58F-4F07-85D6-0D2F38470BBF}" dt="2020-04-21T04:04:15.938" v="1625" actId="20577"/>
          <ac:spMkLst>
            <pc:docMk/>
            <pc:sldMk cId="222272191" sldId="292"/>
            <ac:spMk id="3" creationId="{87DD6574-C1AC-467F-8346-DFF34F9F1BEE}"/>
          </ac:spMkLst>
        </pc:spChg>
        <pc:spChg chg="add">
          <ac:chgData name="Aguilar, Marco A" userId="S::maguil53@calstatela.edu::7d88a497-c560-4e64-9773-44d8716f55aa" providerId="AD" clId="Web-{2C78FBEC-A58F-4F07-85D6-0D2F38470BBF}" dt="2020-04-21T04:03:42.141" v="1593"/>
          <ac:spMkLst>
            <pc:docMk/>
            <pc:sldMk cId="222272191" sldId="292"/>
            <ac:spMk id="9" creationId="{CF62D2A7-8207-488C-9F46-316BA81A16C8}"/>
          </ac:spMkLst>
        </pc:spChg>
        <pc:picChg chg="add mod">
          <ac:chgData name="Aguilar, Marco A" userId="S::maguil53@calstatela.edu::7d88a497-c560-4e64-9773-44d8716f55aa" providerId="AD" clId="Web-{2C78FBEC-A58F-4F07-85D6-0D2F38470BBF}" dt="2020-04-21T04:03:42.141" v="1593"/>
          <ac:picMkLst>
            <pc:docMk/>
            <pc:sldMk cId="222272191" sldId="292"/>
            <ac:picMk id="4" creationId="{F1FFBF9F-E60B-4B31-9045-480EE8F80137}"/>
          </ac:picMkLst>
        </pc:picChg>
      </pc:sldChg>
      <pc:sldMasterChg chg="add del addSldLayout delSldLayout">
        <pc:chgData name="Aguilar, Marco A" userId="S::maguil53@calstatela.edu::7d88a497-c560-4e64-9773-44d8716f55aa" providerId="AD" clId="Web-{2C78FBEC-A58F-4F07-85D6-0D2F38470BBF}" dt="2020-04-21T02:06:10.700" v="653"/>
        <pc:sldMasterMkLst>
          <pc:docMk/>
          <pc:sldMasterMk cId="2460954070" sldId="2147483660"/>
        </pc:sldMasterMkLst>
        <pc:sldLayoutChg chg="add del">
          <pc:chgData name="Aguilar, Marco A" userId="S::maguil53@calstatela.edu::7d88a497-c560-4e64-9773-44d8716f55aa" providerId="AD" clId="Web-{2C78FBEC-A58F-4F07-85D6-0D2F38470BBF}" dt="2020-04-21T02:06:10.700" v="653"/>
          <pc:sldLayoutMkLst>
            <pc:docMk/>
            <pc:sldMasterMk cId="2460954070" sldId="2147483660"/>
            <pc:sldLayoutMk cId="2385387890" sldId="2147483661"/>
          </pc:sldLayoutMkLst>
        </pc:sldLayoutChg>
        <pc:sldLayoutChg chg="add del">
          <pc:chgData name="Aguilar, Marco A" userId="S::maguil53@calstatela.edu::7d88a497-c560-4e64-9773-44d8716f55aa" providerId="AD" clId="Web-{2C78FBEC-A58F-4F07-85D6-0D2F38470BBF}" dt="2020-04-21T02:06:10.700" v="653"/>
          <pc:sldLayoutMkLst>
            <pc:docMk/>
            <pc:sldMasterMk cId="2460954070" sldId="2147483660"/>
            <pc:sldLayoutMk cId="949138452" sldId="2147483662"/>
          </pc:sldLayoutMkLst>
        </pc:sldLayoutChg>
        <pc:sldLayoutChg chg="add del">
          <pc:chgData name="Aguilar, Marco A" userId="S::maguil53@calstatela.edu::7d88a497-c560-4e64-9773-44d8716f55aa" providerId="AD" clId="Web-{2C78FBEC-A58F-4F07-85D6-0D2F38470BBF}" dt="2020-04-21T02:06:10.700" v="653"/>
          <pc:sldLayoutMkLst>
            <pc:docMk/>
            <pc:sldMasterMk cId="2460954070" sldId="2147483660"/>
            <pc:sldLayoutMk cId="2591524520" sldId="2147483663"/>
          </pc:sldLayoutMkLst>
        </pc:sldLayoutChg>
        <pc:sldLayoutChg chg="add del">
          <pc:chgData name="Aguilar, Marco A" userId="S::maguil53@calstatela.edu::7d88a497-c560-4e64-9773-44d8716f55aa" providerId="AD" clId="Web-{2C78FBEC-A58F-4F07-85D6-0D2F38470BBF}" dt="2020-04-21T02:06:10.700" v="653"/>
          <pc:sldLayoutMkLst>
            <pc:docMk/>
            <pc:sldMasterMk cId="2460954070" sldId="2147483660"/>
            <pc:sldLayoutMk cId="1203092039" sldId="2147483664"/>
          </pc:sldLayoutMkLst>
        </pc:sldLayoutChg>
        <pc:sldLayoutChg chg="add del">
          <pc:chgData name="Aguilar, Marco A" userId="S::maguil53@calstatela.edu::7d88a497-c560-4e64-9773-44d8716f55aa" providerId="AD" clId="Web-{2C78FBEC-A58F-4F07-85D6-0D2F38470BBF}" dt="2020-04-21T02:06:10.700" v="653"/>
          <pc:sldLayoutMkLst>
            <pc:docMk/>
            <pc:sldMasterMk cId="2460954070" sldId="2147483660"/>
            <pc:sldLayoutMk cId="3733172339" sldId="2147483665"/>
          </pc:sldLayoutMkLst>
        </pc:sldLayoutChg>
        <pc:sldLayoutChg chg="add del">
          <pc:chgData name="Aguilar, Marco A" userId="S::maguil53@calstatela.edu::7d88a497-c560-4e64-9773-44d8716f55aa" providerId="AD" clId="Web-{2C78FBEC-A58F-4F07-85D6-0D2F38470BBF}" dt="2020-04-21T02:06:10.700" v="653"/>
          <pc:sldLayoutMkLst>
            <pc:docMk/>
            <pc:sldMasterMk cId="2460954070" sldId="2147483660"/>
            <pc:sldLayoutMk cId="3210312558" sldId="2147483666"/>
          </pc:sldLayoutMkLst>
        </pc:sldLayoutChg>
        <pc:sldLayoutChg chg="add del">
          <pc:chgData name="Aguilar, Marco A" userId="S::maguil53@calstatela.edu::7d88a497-c560-4e64-9773-44d8716f55aa" providerId="AD" clId="Web-{2C78FBEC-A58F-4F07-85D6-0D2F38470BBF}" dt="2020-04-21T02:06:10.700" v="653"/>
          <pc:sldLayoutMkLst>
            <pc:docMk/>
            <pc:sldMasterMk cId="2460954070" sldId="2147483660"/>
            <pc:sldLayoutMk cId="3146388984" sldId="2147483667"/>
          </pc:sldLayoutMkLst>
        </pc:sldLayoutChg>
        <pc:sldLayoutChg chg="add del">
          <pc:chgData name="Aguilar, Marco A" userId="S::maguil53@calstatela.edu::7d88a497-c560-4e64-9773-44d8716f55aa" providerId="AD" clId="Web-{2C78FBEC-A58F-4F07-85D6-0D2F38470BBF}" dt="2020-04-21T02:06:10.700" v="653"/>
          <pc:sldLayoutMkLst>
            <pc:docMk/>
            <pc:sldMasterMk cId="2460954070" sldId="2147483660"/>
            <pc:sldLayoutMk cId="3171841454" sldId="2147483668"/>
          </pc:sldLayoutMkLst>
        </pc:sldLayoutChg>
        <pc:sldLayoutChg chg="add del">
          <pc:chgData name="Aguilar, Marco A" userId="S::maguil53@calstatela.edu::7d88a497-c560-4e64-9773-44d8716f55aa" providerId="AD" clId="Web-{2C78FBEC-A58F-4F07-85D6-0D2F38470BBF}" dt="2020-04-21T02:06:10.700" v="653"/>
          <pc:sldLayoutMkLst>
            <pc:docMk/>
            <pc:sldMasterMk cId="2460954070" sldId="2147483660"/>
            <pc:sldLayoutMk cId="1718958274" sldId="2147483669"/>
          </pc:sldLayoutMkLst>
        </pc:sldLayoutChg>
        <pc:sldLayoutChg chg="add del">
          <pc:chgData name="Aguilar, Marco A" userId="S::maguil53@calstatela.edu::7d88a497-c560-4e64-9773-44d8716f55aa" providerId="AD" clId="Web-{2C78FBEC-A58F-4F07-85D6-0D2F38470BBF}" dt="2020-04-21T02:06:10.700" v="653"/>
          <pc:sldLayoutMkLst>
            <pc:docMk/>
            <pc:sldMasterMk cId="2460954070" sldId="2147483660"/>
            <pc:sldLayoutMk cId="2202905451" sldId="2147483670"/>
          </pc:sldLayoutMkLst>
        </pc:sldLayoutChg>
        <pc:sldLayoutChg chg="add del">
          <pc:chgData name="Aguilar, Marco A" userId="S::maguil53@calstatela.edu::7d88a497-c560-4e64-9773-44d8716f55aa" providerId="AD" clId="Web-{2C78FBEC-A58F-4F07-85D6-0D2F38470BBF}" dt="2020-04-21T02:06:10.700" v="653"/>
          <pc:sldLayoutMkLst>
            <pc:docMk/>
            <pc:sldMasterMk cId="2460954070" sldId="2147483660"/>
            <pc:sldLayoutMk cId="3479445657" sldId="2147483671"/>
          </pc:sldLayoutMkLst>
        </pc:sldLayoutChg>
      </pc:sldMasterChg>
      <pc:sldMasterChg chg="add del addSldLayout delSldLayout modSldLayout">
        <pc:chgData name="Aguilar, Marco A" userId="S::maguil53@calstatela.edu::7d88a497-c560-4e64-9773-44d8716f55aa" providerId="AD" clId="Web-{2C78FBEC-A58F-4F07-85D6-0D2F38470BBF}" dt="2020-04-21T02:06:10.700" v="653"/>
        <pc:sldMasterMkLst>
          <pc:docMk/>
          <pc:sldMasterMk cId="1492422957" sldId="2147483672"/>
        </pc:sldMasterMkLst>
        <pc:sldLayoutChg chg="add del mod replId">
          <pc:chgData name="Aguilar, Marco A" userId="S::maguil53@calstatela.edu::7d88a497-c560-4e64-9773-44d8716f55aa" providerId="AD" clId="Web-{2C78FBEC-A58F-4F07-85D6-0D2F38470BBF}" dt="2020-04-21T02:06:10.700" v="653"/>
          <pc:sldLayoutMkLst>
            <pc:docMk/>
            <pc:sldMasterMk cId="1492422957" sldId="2147483672"/>
            <pc:sldLayoutMk cId="1164581622" sldId="2147483673"/>
          </pc:sldLayoutMkLst>
        </pc:sldLayoutChg>
        <pc:sldLayoutChg chg="add del mod replId">
          <pc:chgData name="Aguilar, Marco A" userId="S::maguil53@calstatela.edu::7d88a497-c560-4e64-9773-44d8716f55aa" providerId="AD" clId="Web-{2C78FBEC-A58F-4F07-85D6-0D2F38470BBF}" dt="2020-04-21T02:06:10.700" v="653"/>
          <pc:sldLayoutMkLst>
            <pc:docMk/>
            <pc:sldMasterMk cId="1492422957" sldId="2147483672"/>
            <pc:sldLayoutMk cId="3868414096" sldId="2147483674"/>
          </pc:sldLayoutMkLst>
        </pc:sldLayoutChg>
        <pc:sldLayoutChg chg="add del mod replId">
          <pc:chgData name="Aguilar, Marco A" userId="S::maguil53@calstatela.edu::7d88a497-c560-4e64-9773-44d8716f55aa" providerId="AD" clId="Web-{2C78FBEC-A58F-4F07-85D6-0D2F38470BBF}" dt="2020-04-21T02:06:10.700" v="653"/>
          <pc:sldLayoutMkLst>
            <pc:docMk/>
            <pc:sldMasterMk cId="1492422957" sldId="2147483672"/>
            <pc:sldLayoutMk cId="1657673813" sldId="2147483675"/>
          </pc:sldLayoutMkLst>
        </pc:sldLayoutChg>
        <pc:sldLayoutChg chg="add del mod replId">
          <pc:chgData name="Aguilar, Marco A" userId="S::maguil53@calstatela.edu::7d88a497-c560-4e64-9773-44d8716f55aa" providerId="AD" clId="Web-{2C78FBEC-A58F-4F07-85D6-0D2F38470BBF}" dt="2020-04-21T02:06:10.700" v="653"/>
          <pc:sldLayoutMkLst>
            <pc:docMk/>
            <pc:sldMasterMk cId="1492422957" sldId="2147483672"/>
            <pc:sldLayoutMk cId="1523516275" sldId="2147483676"/>
          </pc:sldLayoutMkLst>
        </pc:sldLayoutChg>
        <pc:sldLayoutChg chg="add del mod replId">
          <pc:chgData name="Aguilar, Marco A" userId="S::maguil53@calstatela.edu::7d88a497-c560-4e64-9773-44d8716f55aa" providerId="AD" clId="Web-{2C78FBEC-A58F-4F07-85D6-0D2F38470BBF}" dt="2020-04-21T02:06:10.700" v="653"/>
          <pc:sldLayoutMkLst>
            <pc:docMk/>
            <pc:sldMasterMk cId="1492422957" sldId="2147483672"/>
            <pc:sldLayoutMk cId="4825660" sldId="2147483677"/>
          </pc:sldLayoutMkLst>
        </pc:sldLayoutChg>
        <pc:sldLayoutChg chg="add del mod replId">
          <pc:chgData name="Aguilar, Marco A" userId="S::maguil53@calstatela.edu::7d88a497-c560-4e64-9773-44d8716f55aa" providerId="AD" clId="Web-{2C78FBEC-A58F-4F07-85D6-0D2F38470BBF}" dt="2020-04-21T02:06:10.700" v="653"/>
          <pc:sldLayoutMkLst>
            <pc:docMk/>
            <pc:sldMasterMk cId="1492422957" sldId="2147483672"/>
            <pc:sldLayoutMk cId="780417785" sldId="2147483678"/>
          </pc:sldLayoutMkLst>
        </pc:sldLayoutChg>
        <pc:sldLayoutChg chg="add del mod replId">
          <pc:chgData name="Aguilar, Marco A" userId="S::maguil53@calstatela.edu::7d88a497-c560-4e64-9773-44d8716f55aa" providerId="AD" clId="Web-{2C78FBEC-A58F-4F07-85D6-0D2F38470BBF}" dt="2020-04-21T02:06:10.700" v="653"/>
          <pc:sldLayoutMkLst>
            <pc:docMk/>
            <pc:sldMasterMk cId="1492422957" sldId="2147483672"/>
            <pc:sldLayoutMk cId="722392565" sldId="2147483679"/>
          </pc:sldLayoutMkLst>
        </pc:sldLayoutChg>
        <pc:sldLayoutChg chg="add del mod replId">
          <pc:chgData name="Aguilar, Marco A" userId="S::maguil53@calstatela.edu::7d88a497-c560-4e64-9773-44d8716f55aa" providerId="AD" clId="Web-{2C78FBEC-A58F-4F07-85D6-0D2F38470BBF}" dt="2020-04-21T02:06:10.700" v="653"/>
          <pc:sldLayoutMkLst>
            <pc:docMk/>
            <pc:sldMasterMk cId="1492422957" sldId="2147483672"/>
            <pc:sldLayoutMk cId="1724799346" sldId="2147483680"/>
          </pc:sldLayoutMkLst>
        </pc:sldLayoutChg>
        <pc:sldLayoutChg chg="add del mod replId">
          <pc:chgData name="Aguilar, Marco A" userId="S::maguil53@calstatela.edu::7d88a497-c560-4e64-9773-44d8716f55aa" providerId="AD" clId="Web-{2C78FBEC-A58F-4F07-85D6-0D2F38470BBF}" dt="2020-04-21T02:06:10.700" v="653"/>
          <pc:sldLayoutMkLst>
            <pc:docMk/>
            <pc:sldMasterMk cId="1492422957" sldId="2147483672"/>
            <pc:sldLayoutMk cId="1483224821" sldId="2147483681"/>
          </pc:sldLayoutMkLst>
        </pc:sldLayoutChg>
        <pc:sldLayoutChg chg="add del mod replId">
          <pc:chgData name="Aguilar, Marco A" userId="S::maguil53@calstatela.edu::7d88a497-c560-4e64-9773-44d8716f55aa" providerId="AD" clId="Web-{2C78FBEC-A58F-4F07-85D6-0D2F38470BBF}" dt="2020-04-21T02:06:10.700" v="653"/>
          <pc:sldLayoutMkLst>
            <pc:docMk/>
            <pc:sldMasterMk cId="1492422957" sldId="2147483672"/>
            <pc:sldLayoutMk cId="3742130930" sldId="2147483682"/>
          </pc:sldLayoutMkLst>
        </pc:sldLayoutChg>
        <pc:sldLayoutChg chg="add del mod replId">
          <pc:chgData name="Aguilar, Marco A" userId="S::maguil53@calstatela.edu::7d88a497-c560-4e64-9773-44d8716f55aa" providerId="AD" clId="Web-{2C78FBEC-A58F-4F07-85D6-0D2F38470BBF}" dt="2020-04-21T02:06:10.700" v="653"/>
          <pc:sldLayoutMkLst>
            <pc:docMk/>
            <pc:sldMasterMk cId="1492422957" sldId="2147483672"/>
            <pc:sldLayoutMk cId="3483321696" sldId="2147483683"/>
          </pc:sldLayoutMkLst>
        </pc:sldLayoutChg>
      </pc:sldMasterChg>
      <pc:sldMasterChg chg="add del addSldLayout delSldLayout modSldLayout">
        <pc:chgData name="Aguilar, Marco A" userId="S::maguil53@calstatela.edu::7d88a497-c560-4e64-9773-44d8716f55aa" providerId="AD" clId="Web-{2C78FBEC-A58F-4F07-85D6-0D2F38470BBF}" dt="2020-04-21T02:05:10.217" v="649"/>
        <pc:sldMasterMkLst>
          <pc:docMk/>
          <pc:sldMasterMk cId="3791087803" sldId="2147483672"/>
        </pc:sldMasterMkLst>
        <pc:sldLayoutChg chg="add del mod replId">
          <pc:chgData name="Aguilar, Marco A" userId="S::maguil53@calstatela.edu::7d88a497-c560-4e64-9773-44d8716f55aa" providerId="AD" clId="Web-{2C78FBEC-A58F-4F07-85D6-0D2F38470BBF}" dt="2020-04-21T02:05:10.217" v="649"/>
          <pc:sldLayoutMkLst>
            <pc:docMk/>
            <pc:sldMasterMk cId="3791087803" sldId="2147483672"/>
            <pc:sldLayoutMk cId="1289067466" sldId="2147483673"/>
          </pc:sldLayoutMkLst>
        </pc:sldLayoutChg>
        <pc:sldLayoutChg chg="add del mod replId">
          <pc:chgData name="Aguilar, Marco A" userId="S::maguil53@calstatela.edu::7d88a497-c560-4e64-9773-44d8716f55aa" providerId="AD" clId="Web-{2C78FBEC-A58F-4F07-85D6-0D2F38470BBF}" dt="2020-04-21T02:05:10.217" v="649"/>
          <pc:sldLayoutMkLst>
            <pc:docMk/>
            <pc:sldMasterMk cId="3791087803" sldId="2147483672"/>
            <pc:sldLayoutMk cId="1581577597" sldId="2147483674"/>
          </pc:sldLayoutMkLst>
        </pc:sldLayoutChg>
        <pc:sldLayoutChg chg="add del mod replId">
          <pc:chgData name="Aguilar, Marco A" userId="S::maguil53@calstatela.edu::7d88a497-c560-4e64-9773-44d8716f55aa" providerId="AD" clId="Web-{2C78FBEC-A58F-4F07-85D6-0D2F38470BBF}" dt="2020-04-21T02:05:10.217" v="649"/>
          <pc:sldLayoutMkLst>
            <pc:docMk/>
            <pc:sldMasterMk cId="3791087803" sldId="2147483672"/>
            <pc:sldLayoutMk cId="1887781524" sldId="2147483675"/>
          </pc:sldLayoutMkLst>
        </pc:sldLayoutChg>
        <pc:sldLayoutChg chg="add del mod replId">
          <pc:chgData name="Aguilar, Marco A" userId="S::maguil53@calstatela.edu::7d88a497-c560-4e64-9773-44d8716f55aa" providerId="AD" clId="Web-{2C78FBEC-A58F-4F07-85D6-0D2F38470BBF}" dt="2020-04-21T02:05:10.217" v="649"/>
          <pc:sldLayoutMkLst>
            <pc:docMk/>
            <pc:sldMasterMk cId="3791087803" sldId="2147483672"/>
            <pc:sldLayoutMk cId="1442125336" sldId="2147483676"/>
          </pc:sldLayoutMkLst>
        </pc:sldLayoutChg>
        <pc:sldLayoutChg chg="add del mod replId">
          <pc:chgData name="Aguilar, Marco A" userId="S::maguil53@calstatela.edu::7d88a497-c560-4e64-9773-44d8716f55aa" providerId="AD" clId="Web-{2C78FBEC-A58F-4F07-85D6-0D2F38470BBF}" dt="2020-04-21T02:05:10.217" v="649"/>
          <pc:sldLayoutMkLst>
            <pc:docMk/>
            <pc:sldMasterMk cId="3791087803" sldId="2147483672"/>
            <pc:sldLayoutMk cId="959468523" sldId="2147483677"/>
          </pc:sldLayoutMkLst>
        </pc:sldLayoutChg>
        <pc:sldLayoutChg chg="add del mod replId">
          <pc:chgData name="Aguilar, Marco A" userId="S::maguil53@calstatela.edu::7d88a497-c560-4e64-9773-44d8716f55aa" providerId="AD" clId="Web-{2C78FBEC-A58F-4F07-85D6-0D2F38470BBF}" dt="2020-04-21T02:05:10.217" v="649"/>
          <pc:sldLayoutMkLst>
            <pc:docMk/>
            <pc:sldMasterMk cId="3791087803" sldId="2147483672"/>
            <pc:sldLayoutMk cId="479476751" sldId="2147483678"/>
          </pc:sldLayoutMkLst>
        </pc:sldLayoutChg>
        <pc:sldLayoutChg chg="add del mod replId">
          <pc:chgData name="Aguilar, Marco A" userId="S::maguil53@calstatela.edu::7d88a497-c560-4e64-9773-44d8716f55aa" providerId="AD" clId="Web-{2C78FBEC-A58F-4F07-85D6-0D2F38470BBF}" dt="2020-04-21T02:05:10.217" v="649"/>
          <pc:sldLayoutMkLst>
            <pc:docMk/>
            <pc:sldMasterMk cId="3791087803" sldId="2147483672"/>
            <pc:sldLayoutMk cId="234508195" sldId="2147483679"/>
          </pc:sldLayoutMkLst>
        </pc:sldLayoutChg>
        <pc:sldLayoutChg chg="add del mod replId">
          <pc:chgData name="Aguilar, Marco A" userId="S::maguil53@calstatela.edu::7d88a497-c560-4e64-9773-44d8716f55aa" providerId="AD" clId="Web-{2C78FBEC-A58F-4F07-85D6-0D2F38470BBF}" dt="2020-04-21T02:05:10.217" v="649"/>
          <pc:sldLayoutMkLst>
            <pc:docMk/>
            <pc:sldMasterMk cId="3791087803" sldId="2147483672"/>
            <pc:sldLayoutMk cId="728133897" sldId="2147483680"/>
          </pc:sldLayoutMkLst>
        </pc:sldLayoutChg>
        <pc:sldLayoutChg chg="add del mod replId">
          <pc:chgData name="Aguilar, Marco A" userId="S::maguil53@calstatela.edu::7d88a497-c560-4e64-9773-44d8716f55aa" providerId="AD" clId="Web-{2C78FBEC-A58F-4F07-85D6-0D2F38470BBF}" dt="2020-04-21T02:05:10.217" v="649"/>
          <pc:sldLayoutMkLst>
            <pc:docMk/>
            <pc:sldMasterMk cId="3791087803" sldId="2147483672"/>
            <pc:sldLayoutMk cId="179594276" sldId="2147483681"/>
          </pc:sldLayoutMkLst>
        </pc:sldLayoutChg>
        <pc:sldLayoutChg chg="add del mod replId">
          <pc:chgData name="Aguilar, Marco A" userId="S::maguil53@calstatela.edu::7d88a497-c560-4e64-9773-44d8716f55aa" providerId="AD" clId="Web-{2C78FBEC-A58F-4F07-85D6-0D2F38470BBF}" dt="2020-04-21T02:05:10.217" v="649"/>
          <pc:sldLayoutMkLst>
            <pc:docMk/>
            <pc:sldMasterMk cId="3791087803" sldId="2147483672"/>
            <pc:sldLayoutMk cId="3816040526" sldId="2147483682"/>
          </pc:sldLayoutMkLst>
        </pc:sldLayoutChg>
        <pc:sldLayoutChg chg="add del mod replId">
          <pc:chgData name="Aguilar, Marco A" userId="S::maguil53@calstatela.edu::7d88a497-c560-4e64-9773-44d8716f55aa" providerId="AD" clId="Web-{2C78FBEC-A58F-4F07-85D6-0D2F38470BBF}" dt="2020-04-21T02:05:10.217" v="649"/>
          <pc:sldLayoutMkLst>
            <pc:docMk/>
            <pc:sldMasterMk cId="3791087803" sldId="2147483672"/>
            <pc:sldLayoutMk cId="3569920197" sldId="2147483683"/>
          </pc:sldLayoutMkLst>
        </pc:sldLayoutChg>
        <pc:sldLayoutChg chg="add del mod replId">
          <pc:chgData name="Aguilar, Marco A" userId="S::maguil53@calstatela.edu::7d88a497-c560-4e64-9773-44d8716f55aa" providerId="AD" clId="Web-{2C78FBEC-A58F-4F07-85D6-0D2F38470BBF}" dt="2020-04-21T02:05:10.217" v="649"/>
          <pc:sldLayoutMkLst>
            <pc:docMk/>
            <pc:sldMasterMk cId="3791087803" sldId="2147483672"/>
            <pc:sldLayoutMk cId="2588821212" sldId="2147483684"/>
          </pc:sldLayoutMkLst>
        </pc:sldLayoutChg>
        <pc:sldLayoutChg chg="add del mod replId">
          <pc:chgData name="Aguilar, Marco A" userId="S::maguil53@calstatela.edu::7d88a497-c560-4e64-9773-44d8716f55aa" providerId="AD" clId="Web-{2C78FBEC-A58F-4F07-85D6-0D2F38470BBF}" dt="2020-04-21T02:05:10.217" v="649"/>
          <pc:sldLayoutMkLst>
            <pc:docMk/>
            <pc:sldMasterMk cId="3791087803" sldId="2147483672"/>
            <pc:sldLayoutMk cId="3606594075" sldId="2147483685"/>
          </pc:sldLayoutMkLst>
        </pc:sldLayoutChg>
        <pc:sldLayoutChg chg="add del mod replId">
          <pc:chgData name="Aguilar, Marco A" userId="S::maguil53@calstatela.edu::7d88a497-c560-4e64-9773-44d8716f55aa" providerId="AD" clId="Web-{2C78FBEC-A58F-4F07-85D6-0D2F38470BBF}" dt="2020-04-21T02:05:10.217" v="649"/>
          <pc:sldLayoutMkLst>
            <pc:docMk/>
            <pc:sldMasterMk cId="3791087803" sldId="2147483672"/>
            <pc:sldLayoutMk cId="9129268" sldId="2147483686"/>
          </pc:sldLayoutMkLst>
        </pc:sldLayoutChg>
        <pc:sldLayoutChg chg="add del mod replId">
          <pc:chgData name="Aguilar, Marco A" userId="S::maguil53@calstatela.edu::7d88a497-c560-4e64-9773-44d8716f55aa" providerId="AD" clId="Web-{2C78FBEC-A58F-4F07-85D6-0D2F38470BBF}" dt="2020-04-21T02:05:10.217" v="649"/>
          <pc:sldLayoutMkLst>
            <pc:docMk/>
            <pc:sldMasterMk cId="3791087803" sldId="2147483672"/>
            <pc:sldLayoutMk cId="3154685013" sldId="2147483687"/>
          </pc:sldLayoutMkLst>
        </pc:sldLayoutChg>
        <pc:sldLayoutChg chg="add del mod replId">
          <pc:chgData name="Aguilar, Marco A" userId="S::maguil53@calstatela.edu::7d88a497-c560-4e64-9773-44d8716f55aa" providerId="AD" clId="Web-{2C78FBEC-A58F-4F07-85D6-0D2F38470BBF}" dt="2020-04-21T02:05:10.217" v="649"/>
          <pc:sldLayoutMkLst>
            <pc:docMk/>
            <pc:sldMasterMk cId="3791087803" sldId="2147483672"/>
            <pc:sldLayoutMk cId="705469162" sldId="2147483688"/>
          </pc:sldLayoutMkLst>
        </pc:sldLayoutChg>
        <pc:sldLayoutChg chg="add del mod replId">
          <pc:chgData name="Aguilar, Marco A" userId="S::maguil53@calstatela.edu::7d88a497-c560-4e64-9773-44d8716f55aa" providerId="AD" clId="Web-{2C78FBEC-A58F-4F07-85D6-0D2F38470BBF}" dt="2020-04-21T02:05:10.217" v="649"/>
          <pc:sldLayoutMkLst>
            <pc:docMk/>
            <pc:sldMasterMk cId="3791087803" sldId="2147483672"/>
            <pc:sldLayoutMk cId="2871388359" sldId="2147483689"/>
          </pc:sldLayoutMkLst>
        </pc:sldLayoutChg>
      </pc:sldMasterChg>
    </pc:docChg>
  </pc:docChgLst>
  <pc:docChgLst>
    <pc:chgData name="Cortes, Ana M" userId="S::acortes7@calstatela.edu::0ef25c30-9f29-404b-bf53-a589724ba552" providerId="AD" clId="Web-{19902495-E593-4741-87CF-FA6484891096}"/>
    <pc:docChg chg="modSld">
      <pc:chgData name="Cortes, Ana M" userId="S::acortes7@calstatela.edu::0ef25c30-9f29-404b-bf53-a589724ba552" providerId="AD" clId="Web-{19902495-E593-4741-87CF-FA6484891096}" dt="2019-11-19T17:29:05.319" v="83" actId="20577"/>
      <pc:docMkLst>
        <pc:docMk/>
      </pc:docMkLst>
      <pc:sldChg chg="modSp">
        <pc:chgData name="Cortes, Ana M" userId="S::acortes7@calstatela.edu::0ef25c30-9f29-404b-bf53-a589724ba552" providerId="AD" clId="Web-{19902495-E593-4741-87CF-FA6484891096}" dt="2019-11-19T17:25:19.286" v="23" actId="20577"/>
        <pc:sldMkLst>
          <pc:docMk/>
          <pc:sldMk cId="2802731682" sldId="257"/>
        </pc:sldMkLst>
        <pc:spChg chg="mod">
          <ac:chgData name="Cortes, Ana M" userId="S::acortes7@calstatela.edu::0ef25c30-9f29-404b-bf53-a589724ba552" providerId="AD" clId="Web-{19902495-E593-4741-87CF-FA6484891096}" dt="2019-11-19T17:25:19.286" v="23" actId="20577"/>
          <ac:spMkLst>
            <pc:docMk/>
            <pc:sldMk cId="2802731682" sldId="257"/>
            <ac:spMk id="3" creationId="{5265465A-82B0-42DA-B287-0021FE789A52}"/>
          </ac:spMkLst>
        </pc:spChg>
      </pc:sldChg>
      <pc:sldChg chg="modSp">
        <pc:chgData name="Cortes, Ana M" userId="S::acortes7@calstatela.edu::0ef25c30-9f29-404b-bf53-a589724ba552" providerId="AD" clId="Web-{19902495-E593-4741-87CF-FA6484891096}" dt="2019-11-19T17:25:28.458" v="27" actId="20577"/>
        <pc:sldMkLst>
          <pc:docMk/>
          <pc:sldMk cId="184822786" sldId="258"/>
        </pc:sldMkLst>
        <pc:spChg chg="mod">
          <ac:chgData name="Cortes, Ana M" userId="S::acortes7@calstatela.edu::0ef25c30-9f29-404b-bf53-a589724ba552" providerId="AD" clId="Web-{19902495-E593-4741-87CF-FA6484891096}" dt="2019-11-19T17:25:28.458" v="27" actId="20577"/>
          <ac:spMkLst>
            <pc:docMk/>
            <pc:sldMk cId="184822786" sldId="258"/>
            <ac:spMk id="3" creationId="{08577090-82A7-44CF-A79B-DF2DFE0C7145}"/>
          </ac:spMkLst>
        </pc:spChg>
      </pc:sldChg>
      <pc:sldChg chg="modSp">
        <pc:chgData name="Cortes, Ana M" userId="S::acortes7@calstatela.edu::0ef25c30-9f29-404b-bf53-a589724ba552" providerId="AD" clId="Web-{19902495-E593-4741-87CF-FA6484891096}" dt="2019-11-19T17:25:02.677" v="16" actId="20577"/>
        <pc:sldMkLst>
          <pc:docMk/>
          <pc:sldMk cId="2154473376" sldId="259"/>
        </pc:sldMkLst>
        <pc:spChg chg="mod">
          <ac:chgData name="Cortes, Ana M" userId="S::acortes7@calstatela.edu::0ef25c30-9f29-404b-bf53-a589724ba552" providerId="AD" clId="Web-{19902495-E593-4741-87CF-FA6484891096}" dt="2019-11-19T17:25:02.677" v="16" actId="20577"/>
          <ac:spMkLst>
            <pc:docMk/>
            <pc:sldMk cId="2154473376" sldId="259"/>
            <ac:spMk id="3" creationId="{75AAF73B-19AF-4261-8A6F-43E66E81D432}"/>
          </ac:spMkLst>
        </pc:spChg>
      </pc:sldChg>
      <pc:sldChg chg="modSp">
        <pc:chgData name="Cortes, Ana M" userId="S::acortes7@calstatela.edu::0ef25c30-9f29-404b-bf53-a589724ba552" providerId="AD" clId="Web-{19902495-E593-4741-87CF-FA6484891096}" dt="2019-11-19T17:21:49.691" v="10" actId="20577"/>
        <pc:sldMkLst>
          <pc:docMk/>
          <pc:sldMk cId="101116952" sldId="264"/>
        </pc:sldMkLst>
        <pc:spChg chg="mod">
          <ac:chgData name="Cortes, Ana M" userId="S::acortes7@calstatela.edu::0ef25c30-9f29-404b-bf53-a589724ba552" providerId="AD" clId="Web-{19902495-E593-4741-87CF-FA6484891096}" dt="2019-11-19T17:21:49.691" v="10" actId="20577"/>
          <ac:spMkLst>
            <pc:docMk/>
            <pc:sldMk cId="101116952" sldId="264"/>
            <ac:spMk id="5" creationId="{D9479EB1-2853-4D0B-8174-1DC788C76319}"/>
          </ac:spMkLst>
        </pc:spChg>
      </pc:sldChg>
      <pc:sldChg chg="modSp">
        <pc:chgData name="Cortes, Ana M" userId="S::acortes7@calstatela.edu::0ef25c30-9f29-404b-bf53-a589724ba552" providerId="AD" clId="Web-{19902495-E593-4741-87CF-FA6484891096}" dt="2019-11-19T17:27:22.600" v="52" actId="20577"/>
        <pc:sldMkLst>
          <pc:docMk/>
          <pc:sldMk cId="1753798199" sldId="268"/>
        </pc:sldMkLst>
        <pc:spChg chg="mod">
          <ac:chgData name="Cortes, Ana M" userId="S::acortes7@calstatela.edu::0ef25c30-9f29-404b-bf53-a589724ba552" providerId="AD" clId="Web-{19902495-E593-4741-87CF-FA6484891096}" dt="2019-11-19T17:27:22.600" v="52" actId="20577"/>
          <ac:spMkLst>
            <pc:docMk/>
            <pc:sldMk cId="1753798199" sldId="268"/>
            <ac:spMk id="9" creationId="{092AB7A2-7094-4B0C-9D8A-E68AE39D3FE3}"/>
          </ac:spMkLst>
        </pc:spChg>
      </pc:sldChg>
      <pc:sldChg chg="modSp">
        <pc:chgData name="Cortes, Ana M" userId="S::acortes7@calstatela.edu::0ef25c30-9f29-404b-bf53-a589724ba552" providerId="AD" clId="Web-{19902495-E593-4741-87CF-FA6484891096}" dt="2019-11-19T17:29:05.319" v="83" actId="20577"/>
        <pc:sldMkLst>
          <pc:docMk/>
          <pc:sldMk cId="788380423" sldId="270"/>
        </pc:sldMkLst>
        <pc:spChg chg="mod">
          <ac:chgData name="Cortes, Ana M" userId="S::acortes7@calstatela.edu::0ef25c30-9f29-404b-bf53-a589724ba552" providerId="AD" clId="Web-{19902495-E593-4741-87CF-FA6484891096}" dt="2019-11-19T17:29:02.491" v="81" actId="20577"/>
          <ac:spMkLst>
            <pc:docMk/>
            <pc:sldMk cId="788380423" sldId="270"/>
            <ac:spMk id="3" creationId="{FB3B7D57-976E-47B8-A283-83143542D35D}"/>
          </ac:spMkLst>
        </pc:spChg>
        <pc:spChg chg="mod">
          <ac:chgData name="Cortes, Ana M" userId="S::acortes7@calstatela.edu::0ef25c30-9f29-404b-bf53-a589724ba552" providerId="AD" clId="Web-{19902495-E593-4741-87CF-FA6484891096}" dt="2019-11-19T17:29:05.319" v="83" actId="20577"/>
          <ac:spMkLst>
            <pc:docMk/>
            <pc:sldMk cId="788380423" sldId="270"/>
            <ac:spMk id="7" creationId="{C91B71B9-D3D6-4E48-8BEC-BFE79D117A0E}"/>
          </ac:spMkLst>
        </pc:spChg>
      </pc:sldChg>
      <pc:sldChg chg="modSp">
        <pc:chgData name="Cortes, Ana M" userId="S::acortes7@calstatela.edu::0ef25c30-9f29-404b-bf53-a589724ba552" providerId="AD" clId="Web-{19902495-E593-4741-87CF-FA6484891096}" dt="2019-11-19T17:27:06.021" v="44" actId="20577"/>
        <pc:sldMkLst>
          <pc:docMk/>
          <pc:sldMk cId="493622302" sldId="271"/>
        </pc:sldMkLst>
        <pc:spChg chg="mod">
          <ac:chgData name="Cortes, Ana M" userId="S::acortes7@calstatela.edu::0ef25c30-9f29-404b-bf53-a589724ba552" providerId="AD" clId="Web-{19902495-E593-4741-87CF-FA6484891096}" dt="2019-11-19T17:27:06.021" v="44" actId="20577"/>
          <ac:spMkLst>
            <pc:docMk/>
            <pc:sldMk cId="493622302" sldId="271"/>
            <ac:spMk id="3" creationId="{F5ED45C2-89EB-41E1-8FBE-74FBD2BE70B7}"/>
          </ac:spMkLst>
        </pc:spChg>
      </pc:sldChg>
      <pc:sldChg chg="modSp">
        <pc:chgData name="Cortes, Ana M" userId="S::acortes7@calstatela.edu::0ef25c30-9f29-404b-bf53-a589724ba552" providerId="AD" clId="Web-{19902495-E593-4741-87CF-FA6484891096}" dt="2019-11-19T17:28:01.991" v="74" actId="20577"/>
        <pc:sldMkLst>
          <pc:docMk/>
          <pc:sldMk cId="3739529007" sldId="275"/>
        </pc:sldMkLst>
        <pc:graphicFrameChg chg="modGraphic">
          <ac:chgData name="Cortes, Ana M" userId="S::acortes7@calstatela.edu::0ef25c30-9f29-404b-bf53-a589724ba552" providerId="AD" clId="Web-{19902495-E593-4741-87CF-FA6484891096}" dt="2019-11-19T17:28:01.991" v="74" actId="20577"/>
          <ac:graphicFrameMkLst>
            <pc:docMk/>
            <pc:sldMk cId="3739529007" sldId="275"/>
            <ac:graphicFrameMk id="5" creationId="{83A45604-4ECF-4913-BB38-CC435522BAB0}"/>
          </ac:graphicFrameMkLst>
        </pc:graphicFrameChg>
      </pc:sldChg>
      <pc:sldChg chg="modSp">
        <pc:chgData name="Cortes, Ana M" userId="S::acortes7@calstatela.edu::0ef25c30-9f29-404b-bf53-a589724ba552" providerId="AD" clId="Web-{19902495-E593-4741-87CF-FA6484891096}" dt="2019-11-19T17:27:41.428" v="68" actId="20577"/>
        <pc:sldMkLst>
          <pc:docMk/>
          <pc:sldMk cId="4090784394" sldId="277"/>
        </pc:sldMkLst>
        <pc:spChg chg="mod">
          <ac:chgData name="Cortes, Ana M" userId="S::acortes7@calstatela.edu::0ef25c30-9f29-404b-bf53-a589724ba552" providerId="AD" clId="Web-{19902495-E593-4741-87CF-FA6484891096}" dt="2019-11-19T17:27:32.350" v="60" actId="20577"/>
          <ac:spMkLst>
            <pc:docMk/>
            <pc:sldMk cId="4090784394" sldId="277"/>
            <ac:spMk id="24" creationId="{B2B2848A-E68C-445D-AD5E-CAA83E8913A9}"/>
          </ac:spMkLst>
        </pc:spChg>
        <pc:spChg chg="mod">
          <ac:chgData name="Cortes, Ana M" userId="S::acortes7@calstatela.edu::0ef25c30-9f29-404b-bf53-a589724ba552" providerId="AD" clId="Web-{19902495-E593-4741-87CF-FA6484891096}" dt="2019-11-19T17:27:41.428" v="68" actId="20577"/>
          <ac:spMkLst>
            <pc:docMk/>
            <pc:sldMk cId="4090784394" sldId="277"/>
            <ac:spMk id="30" creationId="{95263F9F-2137-4CF0-BC64-ABB7F700E7C5}"/>
          </ac:spMkLst>
        </pc:spChg>
      </pc:sldChg>
    </pc:docChg>
  </pc:docChgLst>
  <pc:docChgLst>
    <pc:chgData name="You, Feng" userId="S::fyou@calstatela.edu::876896d4-715d-4236-a9cf-ce2e09ee6ebf" providerId="AD" clId="Web-{66206D75-0A96-45F8-98A7-48AB787EA051}"/>
    <pc:docChg chg="modSld">
      <pc:chgData name="You, Feng" userId="S::fyou@calstatela.edu::876896d4-715d-4236-a9cf-ce2e09ee6ebf" providerId="AD" clId="Web-{66206D75-0A96-45F8-98A7-48AB787EA051}" dt="2020-04-21T18:56:27.193" v="586"/>
      <pc:docMkLst>
        <pc:docMk/>
      </pc:docMkLst>
      <pc:sldChg chg="modNotes">
        <pc:chgData name="You, Feng" userId="S::fyou@calstatela.edu::876896d4-715d-4236-a9cf-ce2e09ee6ebf" providerId="AD" clId="Web-{66206D75-0A96-45F8-98A7-48AB787EA051}" dt="2020-04-21T17:29:49.407" v="78"/>
        <pc:sldMkLst>
          <pc:docMk/>
          <pc:sldMk cId="2802731682" sldId="257"/>
        </pc:sldMkLst>
      </pc:sldChg>
      <pc:sldChg chg="modSp mod modShow modNotes">
        <pc:chgData name="You, Feng" userId="S::fyou@calstatela.edu::876896d4-715d-4236-a9cf-ce2e09ee6ebf" providerId="AD" clId="Web-{66206D75-0A96-45F8-98A7-48AB787EA051}" dt="2020-04-21T18:51:01.846" v="537"/>
        <pc:sldMkLst>
          <pc:docMk/>
          <pc:sldMk cId="184822786" sldId="258"/>
        </pc:sldMkLst>
        <pc:spChg chg="mod">
          <ac:chgData name="You, Feng" userId="S::fyou@calstatela.edu::876896d4-715d-4236-a9cf-ce2e09ee6ebf" providerId="AD" clId="Web-{66206D75-0A96-45F8-98A7-48AB787EA051}" dt="2020-04-21T18:24:27.610" v="301" actId="20577"/>
          <ac:spMkLst>
            <pc:docMk/>
            <pc:sldMk cId="184822786" sldId="258"/>
            <ac:spMk id="3" creationId="{08577090-82A7-44CF-A79B-DF2DFE0C7145}"/>
          </ac:spMkLst>
        </pc:spChg>
      </pc:sldChg>
      <pc:sldChg chg="modSp modNotes">
        <pc:chgData name="You, Feng" userId="S::fyou@calstatela.edu::876896d4-715d-4236-a9cf-ce2e09ee6ebf" providerId="AD" clId="Web-{66206D75-0A96-45F8-98A7-48AB787EA051}" dt="2020-04-21T18:27:52.940" v="348"/>
        <pc:sldMkLst>
          <pc:docMk/>
          <pc:sldMk cId="2154473376" sldId="259"/>
        </pc:sldMkLst>
        <pc:spChg chg="mod">
          <ac:chgData name="You, Feng" userId="S::fyou@calstatela.edu::876896d4-715d-4236-a9cf-ce2e09ee6ebf" providerId="AD" clId="Web-{66206D75-0A96-45F8-98A7-48AB787EA051}" dt="2020-04-21T17:53:06.249" v="205" actId="20577"/>
          <ac:spMkLst>
            <pc:docMk/>
            <pc:sldMk cId="2154473376" sldId="259"/>
            <ac:spMk id="3" creationId="{75AAF73B-19AF-4261-8A6F-43E66E81D432}"/>
          </ac:spMkLst>
        </pc:spChg>
      </pc:sldChg>
      <pc:sldChg chg="modSp">
        <pc:chgData name="You, Feng" userId="S::fyou@calstatela.edu::876896d4-715d-4236-a9cf-ce2e09ee6ebf" providerId="AD" clId="Web-{66206D75-0A96-45F8-98A7-48AB787EA051}" dt="2020-04-21T18:33:06.021" v="364" actId="1076"/>
        <pc:sldMkLst>
          <pc:docMk/>
          <pc:sldMk cId="101116952" sldId="264"/>
        </pc:sldMkLst>
        <pc:spChg chg="mod">
          <ac:chgData name="You, Feng" userId="S::fyou@calstatela.edu::876896d4-715d-4236-a9cf-ce2e09ee6ebf" providerId="AD" clId="Web-{66206D75-0A96-45F8-98A7-48AB787EA051}" dt="2020-04-21T18:32:59.474" v="363" actId="1076"/>
          <ac:spMkLst>
            <pc:docMk/>
            <pc:sldMk cId="101116952" sldId="264"/>
            <ac:spMk id="16" creationId="{8E80158B-C3DC-4632-927B-4E5FC2E511D6}"/>
          </ac:spMkLst>
        </pc:spChg>
        <pc:spChg chg="mod">
          <ac:chgData name="You, Feng" userId="S::fyou@calstatela.edu::876896d4-715d-4236-a9cf-ce2e09ee6ebf" providerId="AD" clId="Web-{66206D75-0A96-45F8-98A7-48AB787EA051}" dt="2020-04-21T18:33:06.021" v="364" actId="1076"/>
          <ac:spMkLst>
            <pc:docMk/>
            <pc:sldMk cId="101116952" sldId="264"/>
            <ac:spMk id="40" creationId="{285A1B60-5A24-450C-B615-39D3D1C2EED1}"/>
          </ac:spMkLst>
        </pc:spChg>
      </pc:sldChg>
      <pc:sldChg chg="modNotes">
        <pc:chgData name="You, Feng" userId="S::fyou@calstatela.edu::876896d4-715d-4236-a9cf-ce2e09ee6ebf" providerId="AD" clId="Web-{66206D75-0A96-45F8-98A7-48AB787EA051}" dt="2020-04-21T17:28:15.018" v="77"/>
        <pc:sldMkLst>
          <pc:docMk/>
          <pc:sldMk cId="2146618926" sldId="266"/>
        </pc:sldMkLst>
      </pc:sldChg>
      <pc:sldChg chg="modSp">
        <pc:chgData name="You, Feng" userId="S::fyou@calstatela.edu::876896d4-715d-4236-a9cf-ce2e09ee6ebf" providerId="AD" clId="Web-{66206D75-0A96-45F8-98A7-48AB787EA051}" dt="2020-04-21T18:29:37.707" v="360" actId="20577"/>
        <pc:sldMkLst>
          <pc:docMk/>
          <pc:sldMk cId="4168021260" sldId="272"/>
        </pc:sldMkLst>
        <pc:spChg chg="mod">
          <ac:chgData name="You, Feng" userId="S::fyou@calstatela.edu::876896d4-715d-4236-a9cf-ce2e09ee6ebf" providerId="AD" clId="Web-{66206D75-0A96-45F8-98A7-48AB787EA051}" dt="2020-04-21T18:29:18.425" v="355" actId="20577"/>
          <ac:spMkLst>
            <pc:docMk/>
            <pc:sldMk cId="4168021260" sldId="272"/>
            <ac:spMk id="3" creationId="{22BB1C06-5A1C-45CA-8FF1-FDF6E8AF01CD}"/>
          </ac:spMkLst>
        </pc:spChg>
        <pc:spChg chg="mod">
          <ac:chgData name="You, Feng" userId="S::fyou@calstatela.edu::876896d4-715d-4236-a9cf-ce2e09ee6ebf" providerId="AD" clId="Web-{66206D75-0A96-45F8-98A7-48AB787EA051}" dt="2020-04-21T18:29:37.707" v="360" actId="20577"/>
          <ac:spMkLst>
            <pc:docMk/>
            <pc:sldMk cId="4168021260" sldId="272"/>
            <ac:spMk id="5" creationId="{8961997A-C9EA-4338-9F39-77FA38765E0E}"/>
          </ac:spMkLst>
        </pc:spChg>
      </pc:sldChg>
      <pc:sldChg chg="modSp modNotes">
        <pc:chgData name="You, Feng" userId="S::fyou@calstatela.edu::876896d4-715d-4236-a9cf-ce2e09ee6ebf" providerId="AD" clId="Web-{66206D75-0A96-45F8-98A7-48AB787EA051}" dt="2020-04-21T18:49:01.407" v="510"/>
        <pc:sldMkLst>
          <pc:docMk/>
          <pc:sldMk cId="3739529007" sldId="275"/>
        </pc:sldMkLst>
        <pc:graphicFrameChg chg="modGraphic">
          <ac:chgData name="You, Feng" userId="S::fyou@calstatela.edu::876896d4-715d-4236-a9cf-ce2e09ee6ebf" providerId="AD" clId="Web-{66206D75-0A96-45F8-98A7-48AB787EA051}" dt="2020-04-21T17:23:31.272" v="31" actId="20577"/>
          <ac:graphicFrameMkLst>
            <pc:docMk/>
            <pc:sldMk cId="3739529007" sldId="275"/>
            <ac:graphicFrameMk id="5" creationId="{83A45604-4ECF-4913-BB38-CC435522BAB0}"/>
          </ac:graphicFrameMkLst>
        </pc:graphicFrameChg>
      </pc:sldChg>
      <pc:sldChg chg="modSp mod modShow">
        <pc:chgData name="You, Feng" userId="S::fyou@calstatela.edu::876896d4-715d-4236-a9cf-ce2e09ee6ebf" providerId="AD" clId="Web-{66206D75-0A96-45F8-98A7-48AB787EA051}" dt="2020-04-21T18:50:54.549" v="536"/>
        <pc:sldMkLst>
          <pc:docMk/>
          <pc:sldMk cId="57526776" sldId="276"/>
        </pc:sldMkLst>
        <pc:spChg chg="mod">
          <ac:chgData name="You, Feng" userId="S::fyou@calstatela.edu::876896d4-715d-4236-a9cf-ce2e09ee6ebf" providerId="AD" clId="Web-{66206D75-0A96-45F8-98A7-48AB787EA051}" dt="2020-04-21T18:50:46.205" v="533" actId="20577"/>
          <ac:spMkLst>
            <pc:docMk/>
            <pc:sldMk cId="57526776" sldId="276"/>
            <ac:spMk id="2" creationId="{DF4D8683-26A4-8448-8DFA-E4FE367A0CC7}"/>
          </ac:spMkLst>
        </pc:spChg>
      </pc:sldChg>
      <pc:sldChg chg="modSp">
        <pc:chgData name="You, Feng" userId="S::fyou@calstatela.edu::876896d4-715d-4236-a9cf-ce2e09ee6ebf" providerId="AD" clId="Web-{66206D75-0A96-45F8-98A7-48AB787EA051}" dt="2020-04-21T18:36:19.430" v="368" actId="20577"/>
        <pc:sldMkLst>
          <pc:docMk/>
          <pc:sldMk cId="54308201" sldId="281"/>
        </pc:sldMkLst>
        <pc:spChg chg="mod">
          <ac:chgData name="You, Feng" userId="S::fyou@calstatela.edu::876896d4-715d-4236-a9cf-ce2e09ee6ebf" providerId="AD" clId="Web-{66206D75-0A96-45F8-98A7-48AB787EA051}" dt="2020-04-21T18:36:19.430" v="368" actId="20577"/>
          <ac:spMkLst>
            <pc:docMk/>
            <pc:sldMk cId="54308201" sldId="281"/>
            <ac:spMk id="4" creationId="{E2345DBB-EE4F-4AC9-8E64-CC649D223701}"/>
          </ac:spMkLst>
        </pc:spChg>
      </pc:sldChg>
      <pc:sldChg chg="modNotes">
        <pc:chgData name="You, Feng" userId="S::fyou@calstatela.edu::876896d4-715d-4236-a9cf-ce2e09ee6ebf" providerId="AD" clId="Web-{66206D75-0A96-45F8-98A7-48AB787EA051}" dt="2020-04-21T18:54:24.660" v="560"/>
        <pc:sldMkLst>
          <pc:docMk/>
          <pc:sldMk cId="675623631" sldId="283"/>
        </pc:sldMkLst>
      </pc:sldChg>
      <pc:sldChg chg="modNotes">
        <pc:chgData name="You, Feng" userId="S::fyou@calstatela.edu::876896d4-715d-4236-a9cf-ce2e09ee6ebf" providerId="AD" clId="Web-{66206D75-0A96-45F8-98A7-48AB787EA051}" dt="2020-04-21T18:56:27.193" v="586"/>
        <pc:sldMkLst>
          <pc:docMk/>
          <pc:sldMk cId="3057306607" sldId="288"/>
        </pc:sldMkLst>
      </pc:sldChg>
      <pc:sldChg chg="modSp">
        <pc:chgData name="You, Feng" userId="S::fyou@calstatela.edu::876896d4-715d-4236-a9cf-ce2e09ee6ebf" providerId="AD" clId="Web-{66206D75-0A96-45F8-98A7-48AB787EA051}" dt="2020-04-21T18:50:09.251" v="519" actId="20577"/>
        <pc:sldMkLst>
          <pc:docMk/>
          <pc:sldMk cId="222272191" sldId="292"/>
        </pc:sldMkLst>
        <pc:spChg chg="mod">
          <ac:chgData name="You, Feng" userId="S::fyou@calstatela.edu::876896d4-715d-4236-a9cf-ce2e09ee6ebf" providerId="AD" clId="Web-{66206D75-0A96-45F8-98A7-48AB787EA051}" dt="2020-04-21T18:50:09.251" v="519" actId="20577"/>
          <ac:spMkLst>
            <pc:docMk/>
            <pc:sldMk cId="222272191" sldId="292"/>
            <ac:spMk id="3" creationId="{87DD6574-C1AC-467F-8346-DFF34F9F1BEE}"/>
          </ac:spMkLst>
        </pc:spChg>
      </pc:sldChg>
      <pc:sldChg chg="modSp">
        <pc:chgData name="You, Feng" userId="S::fyou@calstatela.edu::876896d4-715d-4236-a9cf-ce2e09ee6ebf" providerId="AD" clId="Web-{66206D75-0A96-45F8-98A7-48AB787EA051}" dt="2020-04-21T18:41:00.667" v="380" actId="20577"/>
        <pc:sldMkLst>
          <pc:docMk/>
          <pc:sldMk cId="3197203808" sldId="296"/>
        </pc:sldMkLst>
        <pc:spChg chg="mod">
          <ac:chgData name="You, Feng" userId="S::fyou@calstatela.edu::876896d4-715d-4236-a9cf-ce2e09ee6ebf" providerId="AD" clId="Web-{66206D75-0A96-45F8-98A7-48AB787EA051}" dt="2020-04-21T18:41:00.667" v="380" actId="20577"/>
          <ac:spMkLst>
            <pc:docMk/>
            <pc:sldMk cId="3197203808" sldId="296"/>
            <ac:spMk id="62" creationId="{C8323E07-79FF-4859-A153-B92E5ED157E4}"/>
          </ac:spMkLst>
        </pc:spChg>
      </pc:sldChg>
    </pc:docChg>
  </pc:docChgLst>
  <pc:docChgLst>
    <pc:chgData name="Nunez, Jonathan A" userId="S::jnunez94@calstatela.edu::27b3990a-1ce5-4480-a5fe-0a0b4e9e6d81" providerId="AD" clId="Web-{E4763E85-6B81-4AF4-9C1C-CA6EACFDAB4A}"/>
    <pc:docChg chg="modSld">
      <pc:chgData name="Nunez, Jonathan A" userId="S::jnunez94@calstatela.edu::27b3990a-1ce5-4480-a5fe-0a0b4e9e6d81" providerId="AD" clId="Web-{E4763E85-6B81-4AF4-9C1C-CA6EACFDAB4A}" dt="2020-04-28T00:40:09.197" v="18"/>
      <pc:docMkLst>
        <pc:docMk/>
      </pc:docMkLst>
      <pc:sldChg chg="modNotes">
        <pc:chgData name="Nunez, Jonathan A" userId="S::jnunez94@calstatela.edu::27b3990a-1ce5-4480-a5fe-0a0b4e9e6d81" providerId="AD" clId="Web-{E4763E85-6B81-4AF4-9C1C-CA6EACFDAB4A}" dt="2020-04-28T00:38:19.885" v="3"/>
        <pc:sldMkLst>
          <pc:docMk/>
          <pc:sldMk cId="2983003120" sldId="303"/>
        </pc:sldMkLst>
      </pc:sldChg>
      <pc:sldChg chg="modNotes">
        <pc:chgData name="Nunez, Jonathan A" userId="S::jnunez94@calstatela.edu::27b3990a-1ce5-4480-a5fe-0a0b4e9e6d81" providerId="AD" clId="Web-{E4763E85-6B81-4AF4-9C1C-CA6EACFDAB4A}" dt="2020-04-28T00:40:09.197" v="18"/>
        <pc:sldMkLst>
          <pc:docMk/>
          <pc:sldMk cId="1662439927" sldId="319"/>
        </pc:sldMkLst>
      </pc:sldChg>
    </pc:docChg>
  </pc:docChgLst>
  <pc:docChgLst>
    <pc:chgData name="Cortes, Ana M" userId="S::acortes7@calstatela.edu::0ef25c30-9f29-404b-bf53-a589724ba552" providerId="AD" clId="Web-{9A027291-719F-4081-AC89-503005125253}"/>
    <pc:docChg chg="modSld">
      <pc:chgData name="Cortes, Ana M" userId="S::acortes7@calstatela.edu::0ef25c30-9f29-404b-bf53-a589724ba552" providerId="AD" clId="Web-{9A027291-719F-4081-AC89-503005125253}" dt="2020-04-22T06:17:16.428" v="8" actId="1076"/>
      <pc:docMkLst>
        <pc:docMk/>
      </pc:docMkLst>
      <pc:sldChg chg="addSp delSp modSp">
        <pc:chgData name="Cortes, Ana M" userId="S::acortes7@calstatela.edu::0ef25c30-9f29-404b-bf53-a589724ba552" providerId="AD" clId="Web-{9A027291-719F-4081-AC89-503005125253}" dt="2020-04-22T06:17:16.428" v="8" actId="1076"/>
        <pc:sldMkLst>
          <pc:docMk/>
          <pc:sldMk cId="3215048421" sldId="293"/>
        </pc:sldMkLst>
        <pc:picChg chg="add mod">
          <ac:chgData name="Cortes, Ana M" userId="S::acortes7@calstatela.edu::0ef25c30-9f29-404b-bf53-a589724ba552" providerId="AD" clId="Web-{9A027291-719F-4081-AC89-503005125253}" dt="2020-04-22T06:17:16.428" v="8" actId="1076"/>
          <ac:picMkLst>
            <pc:docMk/>
            <pc:sldMk cId="3215048421" sldId="293"/>
            <ac:picMk id="3" creationId="{6E16BB22-5437-4491-908F-8650A039B70B}"/>
          </ac:picMkLst>
        </pc:picChg>
        <pc:picChg chg="del">
          <ac:chgData name="Cortes, Ana M" userId="S::acortes7@calstatela.edu::0ef25c30-9f29-404b-bf53-a589724ba552" providerId="AD" clId="Web-{9A027291-719F-4081-AC89-503005125253}" dt="2020-04-22T06:15:57.507" v="0"/>
          <ac:picMkLst>
            <pc:docMk/>
            <pc:sldMk cId="3215048421" sldId="293"/>
            <ac:picMk id="7" creationId="{7F856DA5-3CED-4877-97A3-AB09410F912E}"/>
          </ac:picMkLst>
        </pc:picChg>
      </pc:sldChg>
    </pc:docChg>
  </pc:docChgLst>
  <pc:docChgLst>
    <pc:chgData name="Cortes, Ana M" userId="S::acortes7@calstatela.edu::0ef25c30-9f29-404b-bf53-a589724ba552" providerId="AD" clId="Web-{5397AFE0-1D89-4AE6-899C-01DCF4FC602E}"/>
    <pc:docChg chg="modSld">
      <pc:chgData name="Cortes, Ana M" userId="S::acortes7@calstatela.edu::0ef25c30-9f29-404b-bf53-a589724ba552" providerId="AD" clId="Web-{5397AFE0-1D89-4AE6-899C-01DCF4FC602E}" dt="2019-11-14T22:21:59.609" v="39" actId="1076"/>
      <pc:docMkLst>
        <pc:docMk/>
      </pc:docMkLst>
      <pc:sldChg chg="addSp modSp">
        <pc:chgData name="Cortes, Ana M" userId="S::acortes7@calstatela.edu::0ef25c30-9f29-404b-bf53-a589724ba552" providerId="AD" clId="Web-{5397AFE0-1D89-4AE6-899C-01DCF4FC602E}" dt="2019-11-14T22:21:59.609" v="39" actId="1076"/>
        <pc:sldMkLst>
          <pc:docMk/>
          <pc:sldMk cId="101116952" sldId="264"/>
        </pc:sldMkLst>
        <pc:spChg chg="mod">
          <ac:chgData name="Cortes, Ana M" userId="S::acortes7@calstatela.edu::0ef25c30-9f29-404b-bf53-a589724ba552" providerId="AD" clId="Web-{5397AFE0-1D89-4AE6-899C-01DCF4FC602E}" dt="2019-11-14T22:18:46.748" v="1" actId="1076"/>
          <ac:spMkLst>
            <pc:docMk/>
            <pc:sldMk cId="101116952" sldId="264"/>
            <ac:spMk id="3" creationId="{41C42FBF-80B1-4A7F-84C1-2E9C58B43393}"/>
          </ac:spMkLst>
        </pc:spChg>
        <pc:spChg chg="mod">
          <ac:chgData name="Cortes, Ana M" userId="S::acortes7@calstatela.edu::0ef25c30-9f29-404b-bf53-a589724ba552" providerId="AD" clId="Web-{5397AFE0-1D89-4AE6-899C-01DCF4FC602E}" dt="2019-11-14T22:19:44.483" v="24" actId="20577"/>
          <ac:spMkLst>
            <pc:docMk/>
            <pc:sldMk cId="101116952" sldId="264"/>
            <ac:spMk id="5" creationId="{D9479EB1-2853-4D0B-8174-1DC788C76319}"/>
          </ac:spMkLst>
        </pc:spChg>
        <pc:spChg chg="mod">
          <ac:chgData name="Cortes, Ana M" userId="S::acortes7@calstatela.edu::0ef25c30-9f29-404b-bf53-a589724ba552" providerId="AD" clId="Web-{5397AFE0-1D89-4AE6-899C-01DCF4FC602E}" dt="2019-11-14T22:21:13.984" v="34" actId="1076"/>
          <ac:spMkLst>
            <pc:docMk/>
            <pc:sldMk cId="101116952" sldId="264"/>
            <ac:spMk id="10" creationId="{28F71E6F-C837-492E-B51B-969FB2C13DE3}"/>
          </ac:spMkLst>
        </pc:spChg>
        <pc:spChg chg="add mod">
          <ac:chgData name="Cortes, Ana M" userId="S::acortes7@calstatela.edu::0ef25c30-9f29-404b-bf53-a589724ba552" providerId="AD" clId="Web-{5397AFE0-1D89-4AE6-899C-01DCF4FC602E}" dt="2019-11-14T22:21:26.578" v="36" actId="1076"/>
          <ac:spMkLst>
            <pc:docMk/>
            <pc:sldMk cId="101116952" sldId="264"/>
            <ac:spMk id="12" creationId="{D48A60E9-1089-4398-B8E9-5333A3F71C18}"/>
          </ac:spMkLst>
        </pc:spChg>
        <pc:spChg chg="add mod">
          <ac:chgData name="Cortes, Ana M" userId="S::acortes7@calstatela.edu::0ef25c30-9f29-404b-bf53-a589724ba552" providerId="AD" clId="Web-{5397AFE0-1D89-4AE6-899C-01DCF4FC602E}" dt="2019-11-14T22:20:41.796" v="33" actId="1076"/>
          <ac:spMkLst>
            <pc:docMk/>
            <pc:sldMk cId="101116952" sldId="264"/>
            <ac:spMk id="13" creationId="{F5921EC3-8133-4AF3-988C-B09E22EEBDF5}"/>
          </ac:spMkLst>
        </pc:spChg>
        <pc:picChg chg="mod">
          <ac:chgData name="Cortes, Ana M" userId="S::acortes7@calstatela.edu::0ef25c30-9f29-404b-bf53-a589724ba552" providerId="AD" clId="Web-{5397AFE0-1D89-4AE6-899C-01DCF4FC602E}" dt="2019-11-14T22:18:58.358" v="3" actId="1076"/>
          <ac:picMkLst>
            <pc:docMk/>
            <pc:sldMk cId="101116952" sldId="264"/>
            <ac:picMk id="4" creationId="{B22DC6F6-1DA1-4064-81ED-20782A33F97E}"/>
          </ac:picMkLst>
        </pc:picChg>
        <pc:picChg chg="mod">
          <ac:chgData name="Cortes, Ana M" userId="S::acortes7@calstatela.edu::0ef25c30-9f29-404b-bf53-a589724ba552" providerId="AD" clId="Web-{5397AFE0-1D89-4AE6-899C-01DCF4FC602E}" dt="2019-11-14T22:21:21.187" v="35" actId="1076"/>
          <ac:picMkLst>
            <pc:docMk/>
            <pc:sldMk cId="101116952" sldId="264"/>
            <ac:picMk id="6" creationId="{DA83463F-D4AB-4E5F-9AF0-6A91EAD4DC8F}"/>
          </ac:picMkLst>
        </pc:picChg>
        <pc:picChg chg="mod">
          <ac:chgData name="Cortes, Ana M" userId="S::acortes7@calstatela.edu::0ef25c30-9f29-404b-bf53-a589724ba552" providerId="AD" clId="Web-{5397AFE0-1D89-4AE6-899C-01DCF4FC602E}" dt="2019-11-14T22:21:59.609" v="39" actId="1076"/>
          <ac:picMkLst>
            <pc:docMk/>
            <pc:sldMk cId="101116952" sldId="264"/>
            <ac:picMk id="8" creationId="{5AE1D618-E6D4-4042-A164-BCF548D8B01F}"/>
          </ac:picMkLst>
        </pc:picChg>
        <pc:picChg chg="mod">
          <ac:chgData name="Cortes, Ana M" userId="S::acortes7@calstatela.edu::0ef25c30-9f29-404b-bf53-a589724ba552" providerId="AD" clId="Web-{5397AFE0-1D89-4AE6-899C-01DCF4FC602E}" dt="2019-11-14T22:21:33.250" v="37" actId="1076"/>
          <ac:picMkLst>
            <pc:docMk/>
            <pc:sldMk cId="101116952" sldId="264"/>
            <ac:picMk id="11" creationId="{510C8BF6-C83D-4A86-9390-4DFC359E0A40}"/>
          </ac:picMkLst>
        </pc:picChg>
      </pc:sldChg>
    </pc:docChg>
  </pc:docChgLst>
  <pc:docChgLst>
    <pc:chgData name="Aguilar, Marco A" userId="S::maguil53@calstatela.edu::7d88a497-c560-4e64-9773-44d8716f55aa" providerId="AD" clId="Web-{28F4DCCF-48B8-4CE4-B9C8-1738499BABAC}"/>
    <pc:docChg chg="delSld modSld">
      <pc:chgData name="Aguilar, Marco A" userId="S::maguil53@calstatela.edu::7d88a497-c560-4e64-9773-44d8716f55aa" providerId="AD" clId="Web-{28F4DCCF-48B8-4CE4-B9C8-1738499BABAC}" dt="2019-11-11T04:46:02.811" v="237" actId="14100"/>
      <pc:docMkLst>
        <pc:docMk/>
      </pc:docMkLst>
      <pc:sldChg chg="modSp">
        <pc:chgData name="Aguilar, Marco A" userId="S::maguil53@calstatela.edu::7d88a497-c560-4e64-9773-44d8716f55aa" providerId="AD" clId="Web-{28F4DCCF-48B8-4CE4-B9C8-1738499BABAC}" dt="2019-11-11T04:34:49.705" v="7" actId="1076"/>
        <pc:sldMkLst>
          <pc:docMk/>
          <pc:sldMk cId="2802731682" sldId="257"/>
        </pc:sldMkLst>
        <pc:spChg chg="mod">
          <ac:chgData name="Aguilar, Marco A" userId="S::maguil53@calstatela.edu::7d88a497-c560-4e64-9773-44d8716f55aa" providerId="AD" clId="Web-{28F4DCCF-48B8-4CE4-B9C8-1738499BABAC}" dt="2019-11-11T04:34:49.705" v="7" actId="1076"/>
          <ac:spMkLst>
            <pc:docMk/>
            <pc:sldMk cId="2802731682" sldId="257"/>
            <ac:spMk id="4" creationId="{35A8F14F-EEC5-4712-8648-AA328E6FA6AE}"/>
          </ac:spMkLst>
        </pc:spChg>
      </pc:sldChg>
      <pc:sldChg chg="modSp">
        <pc:chgData name="Aguilar, Marco A" userId="S::maguil53@calstatela.edu::7d88a497-c560-4e64-9773-44d8716f55aa" providerId="AD" clId="Web-{28F4DCCF-48B8-4CE4-B9C8-1738499BABAC}" dt="2019-11-11T04:35:04.011" v="14" actId="1076"/>
        <pc:sldMkLst>
          <pc:docMk/>
          <pc:sldMk cId="184822786" sldId="258"/>
        </pc:sldMkLst>
        <pc:spChg chg="mod">
          <ac:chgData name="Aguilar, Marco A" userId="S::maguil53@calstatela.edu::7d88a497-c560-4e64-9773-44d8716f55aa" providerId="AD" clId="Web-{28F4DCCF-48B8-4CE4-B9C8-1738499BABAC}" dt="2019-11-11T04:35:04.011" v="14" actId="1076"/>
          <ac:spMkLst>
            <pc:docMk/>
            <pc:sldMk cId="184822786" sldId="258"/>
            <ac:spMk id="8" creationId="{F7026EE5-9459-4C9B-8A4C-9B1202AC6FA1}"/>
          </ac:spMkLst>
        </pc:spChg>
      </pc:sldChg>
      <pc:sldChg chg="modSp">
        <pc:chgData name="Aguilar, Marco A" userId="S::maguil53@calstatela.edu::7d88a497-c560-4e64-9773-44d8716f55aa" providerId="AD" clId="Web-{28F4DCCF-48B8-4CE4-B9C8-1738499BABAC}" dt="2019-11-11T04:35:21.058" v="22" actId="1076"/>
        <pc:sldMkLst>
          <pc:docMk/>
          <pc:sldMk cId="2154473376" sldId="259"/>
        </pc:sldMkLst>
        <pc:spChg chg="mod">
          <ac:chgData name="Aguilar, Marco A" userId="S::maguil53@calstatela.edu::7d88a497-c560-4e64-9773-44d8716f55aa" providerId="AD" clId="Web-{28F4DCCF-48B8-4CE4-B9C8-1738499BABAC}" dt="2019-11-11T04:35:21.058" v="22" actId="1076"/>
          <ac:spMkLst>
            <pc:docMk/>
            <pc:sldMk cId="2154473376" sldId="259"/>
            <ac:spMk id="5" creationId="{71F3F612-FA54-494B-8656-6500D2C8147E}"/>
          </ac:spMkLst>
        </pc:spChg>
      </pc:sldChg>
      <pc:sldChg chg="addSp modSp mod setBg setClrOvrMap">
        <pc:chgData name="Aguilar, Marco A" userId="S::maguil53@calstatela.edu::7d88a497-c560-4e64-9773-44d8716f55aa" providerId="AD" clId="Web-{28F4DCCF-48B8-4CE4-B9C8-1738499BABAC}" dt="2019-11-11T04:45:34.232" v="231" actId="20577"/>
        <pc:sldMkLst>
          <pc:docMk/>
          <pc:sldMk cId="2901476259" sldId="260"/>
        </pc:sldMkLst>
        <pc:spChg chg="mod">
          <ac:chgData name="Aguilar, Marco A" userId="S::maguil53@calstatela.edu::7d88a497-c560-4e64-9773-44d8716f55aa" providerId="AD" clId="Web-{28F4DCCF-48B8-4CE4-B9C8-1738499BABAC}" dt="2019-11-11T04:40:34.137" v="69"/>
          <ac:spMkLst>
            <pc:docMk/>
            <pc:sldMk cId="2901476259" sldId="260"/>
            <ac:spMk id="2" creationId="{E149AB85-B808-4467-A883-62BA1175451B}"/>
          </ac:spMkLst>
        </pc:spChg>
        <pc:spChg chg="mod">
          <ac:chgData name="Aguilar, Marco A" userId="S::maguil53@calstatela.edu::7d88a497-c560-4e64-9773-44d8716f55aa" providerId="AD" clId="Web-{28F4DCCF-48B8-4CE4-B9C8-1738499BABAC}" dt="2019-11-11T04:40:34.137" v="69"/>
          <ac:spMkLst>
            <pc:docMk/>
            <pc:sldMk cId="2901476259" sldId="260"/>
            <ac:spMk id="3" creationId="{F2BE22CC-D856-4518-8073-8AB288932B29}"/>
          </ac:spMkLst>
        </pc:spChg>
        <pc:spChg chg="add mod">
          <ac:chgData name="Aguilar, Marco A" userId="S::maguil53@calstatela.edu::7d88a497-c560-4e64-9773-44d8716f55aa" providerId="AD" clId="Web-{28F4DCCF-48B8-4CE4-B9C8-1738499BABAC}" dt="2019-11-11T04:45:34.232" v="231" actId="20577"/>
          <ac:spMkLst>
            <pc:docMk/>
            <pc:sldMk cId="2901476259" sldId="260"/>
            <ac:spMk id="14" creationId="{F95A9BAA-04F1-4B9F-91AB-C53D8AC53BDF}"/>
          </ac:spMkLst>
        </pc:spChg>
        <pc:spChg chg="add">
          <ac:chgData name="Aguilar, Marco A" userId="S::maguil53@calstatela.edu::7d88a497-c560-4e64-9773-44d8716f55aa" providerId="AD" clId="Web-{28F4DCCF-48B8-4CE4-B9C8-1738499BABAC}" dt="2019-11-11T04:40:34.137" v="69"/>
          <ac:spMkLst>
            <pc:docMk/>
            <pc:sldMk cId="2901476259" sldId="260"/>
            <ac:spMk id="17" creationId="{D1C26593-9A51-48FE-9FA2-A9052E57F390}"/>
          </ac:spMkLst>
        </pc:spChg>
        <pc:spChg chg="add">
          <ac:chgData name="Aguilar, Marco A" userId="S::maguil53@calstatela.edu::7d88a497-c560-4e64-9773-44d8716f55aa" providerId="AD" clId="Web-{28F4DCCF-48B8-4CE4-B9C8-1738499BABAC}" dt="2019-11-11T04:40:34.137" v="69"/>
          <ac:spMkLst>
            <pc:docMk/>
            <pc:sldMk cId="2901476259" sldId="260"/>
            <ac:spMk id="19" creationId="{B9D473B1-934D-4F2D-AC4B-5BFB4BAC5DCD}"/>
          </ac:spMkLst>
        </pc:spChg>
        <pc:spChg chg="add">
          <ac:chgData name="Aguilar, Marco A" userId="S::maguil53@calstatela.edu::7d88a497-c560-4e64-9773-44d8716f55aa" providerId="AD" clId="Web-{28F4DCCF-48B8-4CE4-B9C8-1738499BABAC}" dt="2019-11-11T04:40:34.137" v="69"/>
          <ac:spMkLst>
            <pc:docMk/>
            <pc:sldMk cId="2901476259" sldId="260"/>
            <ac:spMk id="21" creationId="{CDE3C03E-D949-4F50-AAFA-3278B2212124}"/>
          </ac:spMkLst>
        </pc:spChg>
        <pc:picChg chg="mod ord">
          <ac:chgData name="Aguilar, Marco A" userId="S::maguil53@calstatela.edu::7d88a497-c560-4e64-9773-44d8716f55aa" providerId="AD" clId="Web-{28F4DCCF-48B8-4CE4-B9C8-1738499BABAC}" dt="2019-11-11T04:40:34.137" v="69"/>
          <ac:picMkLst>
            <pc:docMk/>
            <pc:sldMk cId="2901476259" sldId="260"/>
            <ac:picMk id="4" creationId="{AA3ED6AF-CA89-4D4B-A1A3-ED7EEFD4F511}"/>
          </ac:picMkLst>
        </pc:picChg>
        <pc:picChg chg="mod">
          <ac:chgData name="Aguilar, Marco A" userId="S::maguil53@calstatela.edu::7d88a497-c560-4e64-9773-44d8716f55aa" providerId="AD" clId="Web-{28F4DCCF-48B8-4CE4-B9C8-1738499BABAC}" dt="2019-11-11T04:40:34.137" v="69"/>
          <ac:picMkLst>
            <pc:docMk/>
            <pc:sldMk cId="2901476259" sldId="260"/>
            <ac:picMk id="6" creationId="{3E27E1D6-5902-4FB8-A517-E5F7A071012E}"/>
          </ac:picMkLst>
        </pc:picChg>
        <pc:picChg chg="mod">
          <ac:chgData name="Aguilar, Marco A" userId="S::maguil53@calstatela.edu::7d88a497-c560-4e64-9773-44d8716f55aa" providerId="AD" clId="Web-{28F4DCCF-48B8-4CE4-B9C8-1738499BABAC}" dt="2019-11-11T04:40:34.137" v="69"/>
          <ac:picMkLst>
            <pc:docMk/>
            <pc:sldMk cId="2901476259" sldId="260"/>
            <ac:picMk id="8" creationId="{35F7DF24-DECD-4AFC-BA76-FA74131A3FDA}"/>
          </ac:picMkLst>
        </pc:picChg>
        <pc:picChg chg="mod">
          <ac:chgData name="Aguilar, Marco A" userId="S::maguil53@calstatela.edu::7d88a497-c560-4e64-9773-44d8716f55aa" providerId="AD" clId="Web-{28F4DCCF-48B8-4CE4-B9C8-1738499BABAC}" dt="2019-11-11T04:40:34.137" v="69"/>
          <ac:picMkLst>
            <pc:docMk/>
            <pc:sldMk cId="2901476259" sldId="260"/>
            <ac:picMk id="10" creationId="{003A26E5-25BA-478E-A378-C80199B8CE92}"/>
          </ac:picMkLst>
        </pc:picChg>
      </pc:sldChg>
      <pc:sldChg chg="modSp">
        <pc:chgData name="Aguilar, Marco A" userId="S::maguil53@calstatela.edu::7d88a497-c560-4e64-9773-44d8716f55aa" providerId="AD" clId="Web-{28F4DCCF-48B8-4CE4-B9C8-1738499BABAC}" dt="2019-11-11T04:36:29.043" v="39" actId="20577"/>
        <pc:sldMkLst>
          <pc:docMk/>
          <pc:sldMk cId="1364653843" sldId="261"/>
        </pc:sldMkLst>
        <pc:spChg chg="mod">
          <ac:chgData name="Aguilar, Marco A" userId="S::maguil53@calstatela.edu::7d88a497-c560-4e64-9773-44d8716f55aa" providerId="AD" clId="Web-{28F4DCCF-48B8-4CE4-B9C8-1738499BABAC}" dt="2019-11-11T04:36:29.043" v="39" actId="20577"/>
          <ac:spMkLst>
            <pc:docMk/>
            <pc:sldMk cId="1364653843" sldId="261"/>
            <ac:spMk id="3" creationId="{21842B9B-E8C2-4C7E-A825-8223AE06838D}"/>
          </ac:spMkLst>
        </pc:spChg>
      </pc:sldChg>
      <pc:sldChg chg="del">
        <pc:chgData name="Aguilar, Marco A" userId="S::maguil53@calstatela.edu::7d88a497-c560-4e64-9773-44d8716f55aa" providerId="AD" clId="Web-{28F4DCCF-48B8-4CE4-B9C8-1738499BABAC}" dt="2019-11-11T04:43:33.216" v="126"/>
        <pc:sldMkLst>
          <pc:docMk/>
          <pc:sldMk cId="610089923" sldId="262"/>
        </pc:sldMkLst>
      </pc:sldChg>
      <pc:sldChg chg="addSp delSp modSp mod setBg setClrOvrMap">
        <pc:chgData name="Aguilar, Marco A" userId="S::maguil53@calstatela.edu::7d88a497-c560-4e64-9773-44d8716f55aa" providerId="AD" clId="Web-{28F4DCCF-48B8-4CE4-B9C8-1738499BABAC}" dt="2019-11-11T04:42:15.278" v="93"/>
        <pc:sldMkLst>
          <pc:docMk/>
          <pc:sldMk cId="4212071852" sldId="263"/>
        </pc:sldMkLst>
        <pc:spChg chg="mod">
          <ac:chgData name="Aguilar, Marco A" userId="S::maguil53@calstatela.edu::7d88a497-c560-4e64-9773-44d8716f55aa" providerId="AD" clId="Web-{28F4DCCF-48B8-4CE4-B9C8-1738499BABAC}" dt="2019-11-11T04:42:15.278" v="93"/>
          <ac:spMkLst>
            <pc:docMk/>
            <pc:sldMk cId="4212071852" sldId="263"/>
            <ac:spMk id="2" creationId="{05B65BBA-3ABC-48AC-ACD9-E2E20F8F4376}"/>
          </ac:spMkLst>
        </pc:spChg>
        <pc:spChg chg="add del mod">
          <ac:chgData name="Aguilar, Marco A" userId="S::maguil53@calstatela.edu::7d88a497-c560-4e64-9773-44d8716f55aa" providerId="AD" clId="Web-{28F4DCCF-48B8-4CE4-B9C8-1738499BABAC}" dt="2019-11-11T04:42:15.278" v="93"/>
          <ac:spMkLst>
            <pc:docMk/>
            <pc:sldMk cId="4212071852" sldId="263"/>
            <ac:spMk id="3" creationId="{D8F229C0-AC38-41C2-AE44-A2D51D6852BD}"/>
          </ac:spMkLst>
        </pc:spChg>
        <pc:spChg chg="add del">
          <ac:chgData name="Aguilar, Marco A" userId="S::maguil53@calstatela.edu::7d88a497-c560-4e64-9773-44d8716f55aa" providerId="AD" clId="Web-{28F4DCCF-48B8-4CE4-B9C8-1738499BABAC}" dt="2019-11-11T04:42:15.278" v="93"/>
          <ac:spMkLst>
            <pc:docMk/>
            <pc:sldMk cId="4212071852" sldId="263"/>
            <ac:spMk id="6" creationId="{987FDF89-C993-41F4-A1B8-DBAFF16008A9}"/>
          </ac:spMkLst>
        </pc:spChg>
        <pc:spChg chg="add del">
          <ac:chgData name="Aguilar, Marco A" userId="S::maguil53@calstatela.edu::7d88a497-c560-4e64-9773-44d8716f55aa" providerId="AD" clId="Web-{28F4DCCF-48B8-4CE4-B9C8-1738499BABAC}" dt="2019-11-11T04:42:15.278" v="93"/>
          <ac:spMkLst>
            <pc:docMk/>
            <pc:sldMk cId="4212071852" sldId="263"/>
            <ac:spMk id="7" creationId="{64E585EA-75FD-4025-8270-F66A58A15CDA}"/>
          </ac:spMkLst>
        </pc:spChg>
        <pc:spChg chg="add del">
          <ac:chgData name="Aguilar, Marco A" userId="S::maguil53@calstatela.edu::7d88a497-c560-4e64-9773-44d8716f55aa" providerId="AD" clId="Web-{28F4DCCF-48B8-4CE4-B9C8-1738499BABAC}" dt="2019-11-11T04:42:15.278" v="93"/>
          <ac:spMkLst>
            <pc:docMk/>
            <pc:sldMk cId="4212071852" sldId="263"/>
            <ac:spMk id="8" creationId="{EA67B5B4-3A24-436E-B663-1B2EBFF8A0CD}"/>
          </ac:spMkLst>
        </pc:spChg>
        <pc:spChg chg="add del">
          <ac:chgData name="Aguilar, Marco A" userId="S::maguil53@calstatela.edu::7d88a497-c560-4e64-9773-44d8716f55aa" providerId="AD" clId="Web-{28F4DCCF-48B8-4CE4-B9C8-1738499BABAC}" dt="2019-11-11T04:42:12.950" v="91"/>
          <ac:spMkLst>
            <pc:docMk/>
            <pc:sldMk cId="4212071852" sldId="263"/>
            <ac:spMk id="10" creationId="{3B0DF90E-6BAD-4E82-8FDF-717C9A357378}"/>
          </ac:spMkLst>
        </pc:spChg>
        <pc:spChg chg="add del">
          <ac:chgData name="Aguilar, Marco A" userId="S::maguil53@calstatela.edu::7d88a497-c560-4e64-9773-44d8716f55aa" providerId="AD" clId="Web-{28F4DCCF-48B8-4CE4-B9C8-1738499BABAC}" dt="2019-11-11T04:42:12.950" v="91"/>
          <ac:spMkLst>
            <pc:docMk/>
            <pc:sldMk cId="4212071852" sldId="263"/>
            <ac:spMk id="12" creationId="{13DCC859-0434-4BB8-B6C5-09C88AE698FB}"/>
          </ac:spMkLst>
        </pc:spChg>
        <pc:spChg chg="add del">
          <ac:chgData name="Aguilar, Marco A" userId="S::maguil53@calstatela.edu::7d88a497-c560-4e64-9773-44d8716f55aa" providerId="AD" clId="Web-{28F4DCCF-48B8-4CE4-B9C8-1738499BABAC}" dt="2019-11-11T04:42:12.950" v="91"/>
          <ac:spMkLst>
            <pc:docMk/>
            <pc:sldMk cId="4212071852" sldId="263"/>
            <ac:spMk id="14" creationId="{08E7ACFB-B791-4C23-8B17-013FEDC09A89}"/>
          </ac:spMkLst>
        </pc:spChg>
        <pc:graphicFrameChg chg="add del">
          <ac:chgData name="Aguilar, Marco A" userId="S::maguil53@calstatela.edu::7d88a497-c560-4e64-9773-44d8716f55aa" providerId="AD" clId="Web-{28F4DCCF-48B8-4CE4-B9C8-1738499BABAC}" dt="2019-11-11T04:42:12.950" v="91"/>
          <ac:graphicFrameMkLst>
            <pc:docMk/>
            <pc:sldMk cId="4212071852" sldId="263"/>
            <ac:graphicFrameMk id="5" creationId="{29D6454E-547A-4D42-B19B-DE32CE4B2967}"/>
          </ac:graphicFrameMkLst>
        </pc:graphicFrameChg>
      </pc:sldChg>
      <pc:sldChg chg="modSp">
        <pc:chgData name="Aguilar, Marco A" userId="S::maguil53@calstatela.edu::7d88a497-c560-4e64-9773-44d8716f55aa" providerId="AD" clId="Web-{28F4DCCF-48B8-4CE4-B9C8-1738499BABAC}" dt="2019-11-11T04:36:57.449" v="52" actId="1076"/>
        <pc:sldMkLst>
          <pc:docMk/>
          <pc:sldMk cId="101116952" sldId="264"/>
        </pc:sldMkLst>
        <pc:spChg chg="mod">
          <ac:chgData name="Aguilar, Marco A" userId="S::maguil53@calstatela.edu::7d88a497-c560-4e64-9773-44d8716f55aa" providerId="AD" clId="Web-{28F4DCCF-48B8-4CE4-B9C8-1738499BABAC}" dt="2019-11-11T04:36:57.449" v="52" actId="1076"/>
          <ac:spMkLst>
            <pc:docMk/>
            <pc:sldMk cId="101116952" sldId="264"/>
            <ac:spMk id="3" creationId="{41C42FBF-80B1-4A7F-84C1-2E9C58B43393}"/>
          </ac:spMkLst>
        </pc:spChg>
        <pc:picChg chg="mod">
          <ac:chgData name="Aguilar, Marco A" userId="S::maguil53@calstatela.edu::7d88a497-c560-4e64-9773-44d8716f55aa" providerId="AD" clId="Web-{28F4DCCF-48B8-4CE4-B9C8-1738499BABAC}" dt="2019-11-11T04:36:53.402" v="51" actId="1076"/>
          <ac:picMkLst>
            <pc:docMk/>
            <pc:sldMk cId="101116952" sldId="264"/>
            <ac:picMk id="8" creationId="{5AE1D618-E6D4-4042-A164-BCF548D8B01F}"/>
          </ac:picMkLst>
        </pc:picChg>
      </pc:sldChg>
      <pc:sldChg chg="addSp delSp modSp">
        <pc:chgData name="Aguilar, Marco A" userId="S::maguil53@calstatela.edu::7d88a497-c560-4e64-9773-44d8716f55aa" providerId="AD" clId="Web-{28F4DCCF-48B8-4CE4-B9C8-1738499BABAC}" dt="2019-11-11T04:46:02.811" v="237" actId="14100"/>
        <pc:sldMkLst>
          <pc:docMk/>
          <pc:sldMk cId="2146618926" sldId="266"/>
        </pc:sldMkLst>
        <pc:spChg chg="mod">
          <ac:chgData name="Aguilar, Marco A" userId="S::maguil53@calstatela.edu::7d88a497-c560-4e64-9773-44d8716f55aa" providerId="AD" clId="Web-{28F4DCCF-48B8-4CE4-B9C8-1738499BABAC}" dt="2019-11-11T04:42:25.669" v="123" actId="20577"/>
          <ac:spMkLst>
            <pc:docMk/>
            <pc:sldMk cId="2146618926" sldId="266"/>
            <ac:spMk id="2" creationId="{106B28D3-1714-4D1D-A266-F7A46860FDC0}"/>
          </ac:spMkLst>
        </pc:spChg>
        <pc:spChg chg="del mod">
          <ac:chgData name="Aguilar, Marco A" userId="S::maguil53@calstatela.edu::7d88a497-c560-4e64-9773-44d8716f55aa" providerId="AD" clId="Web-{28F4DCCF-48B8-4CE4-B9C8-1738499BABAC}" dt="2019-11-11T04:40:12.215" v="67"/>
          <ac:spMkLst>
            <pc:docMk/>
            <pc:sldMk cId="2146618926" sldId="266"/>
            <ac:spMk id="3" creationId="{F6934FE5-E5AC-47CF-96FC-D204DDD0DFA6}"/>
          </ac:spMkLst>
        </pc:spChg>
        <pc:spChg chg="mod">
          <ac:chgData name="Aguilar, Marco A" userId="S::maguil53@calstatela.edu::7d88a497-c560-4e64-9773-44d8716f55aa" providerId="AD" clId="Web-{28F4DCCF-48B8-4CE4-B9C8-1738499BABAC}" dt="2019-11-11T04:37:21.121" v="64" actId="14100"/>
          <ac:spMkLst>
            <pc:docMk/>
            <pc:sldMk cId="2146618926" sldId="266"/>
            <ac:spMk id="4" creationId="{49A474DE-644C-4DA2-8AB0-A29F64BED447}"/>
          </ac:spMkLst>
        </pc:spChg>
        <pc:spChg chg="add mod">
          <ac:chgData name="Aguilar, Marco A" userId="S::maguil53@calstatela.edu::7d88a497-c560-4e64-9773-44d8716f55aa" providerId="AD" clId="Web-{28F4DCCF-48B8-4CE4-B9C8-1738499BABAC}" dt="2019-11-11T04:46:02.811" v="237" actId="14100"/>
          <ac:spMkLst>
            <pc:docMk/>
            <pc:sldMk cId="2146618926" sldId="266"/>
            <ac:spMk id="10" creationId="{C2427504-BEA4-464C-9A00-3FD79D5AE59E}"/>
          </ac:spMkLst>
        </pc:spChg>
        <pc:picChg chg="add mod ord">
          <ac:chgData name="Aguilar, Marco A" userId="S::maguil53@calstatela.edu::7d88a497-c560-4e64-9773-44d8716f55aa" providerId="AD" clId="Web-{28F4DCCF-48B8-4CE4-B9C8-1738499BABAC}" dt="2019-11-11T04:41:08.091" v="71" actId="1076"/>
          <ac:picMkLst>
            <pc:docMk/>
            <pc:sldMk cId="2146618926" sldId="266"/>
            <ac:picMk id="5" creationId="{0ACC03FE-24D1-44C5-ADCA-3D3257EEF238}"/>
          </ac:picMkLst>
        </pc:picChg>
        <pc:picChg chg="add mod">
          <ac:chgData name="Aguilar, Marco A" userId="S::maguil53@calstatela.edu::7d88a497-c560-4e64-9773-44d8716f55aa" providerId="AD" clId="Web-{28F4DCCF-48B8-4CE4-B9C8-1738499BABAC}" dt="2019-11-11T04:41:29.481" v="73" actId="1076"/>
          <ac:picMkLst>
            <pc:docMk/>
            <pc:sldMk cId="2146618926" sldId="266"/>
            <ac:picMk id="7" creationId="{E48EED1B-FA11-449A-90F5-A9DFFE0FEBE7}"/>
          </ac:picMkLst>
        </pc:picChg>
      </pc:sldChg>
    </pc:docChg>
  </pc:docChgLst>
  <pc:docChgLst>
    <pc:chgData name="Aguilar, Marco A" userId="S::maguil53@calstatela.edu::7d88a497-c560-4e64-9773-44d8716f55aa" providerId="AD" clId="Web-{0EF27AF8-34C8-4340-8669-DBB570932A5E}"/>
    <pc:docChg chg="modSld">
      <pc:chgData name="Aguilar, Marco A" userId="S::maguil53@calstatela.edu::7d88a497-c560-4e64-9773-44d8716f55aa" providerId="AD" clId="Web-{0EF27AF8-34C8-4340-8669-DBB570932A5E}" dt="2019-11-11T22:58:30.589" v="0" actId="1076"/>
      <pc:docMkLst>
        <pc:docMk/>
      </pc:docMkLst>
      <pc:sldChg chg="modSp">
        <pc:chgData name="Aguilar, Marco A" userId="S::maguil53@calstatela.edu::7d88a497-c560-4e64-9773-44d8716f55aa" providerId="AD" clId="Web-{0EF27AF8-34C8-4340-8669-DBB570932A5E}" dt="2019-11-11T22:58:30.589" v="0" actId="1076"/>
        <pc:sldMkLst>
          <pc:docMk/>
          <pc:sldMk cId="2901476259" sldId="260"/>
        </pc:sldMkLst>
        <pc:spChg chg="mod">
          <ac:chgData name="Aguilar, Marco A" userId="S::maguil53@calstatela.edu::7d88a497-c560-4e64-9773-44d8716f55aa" providerId="AD" clId="Web-{0EF27AF8-34C8-4340-8669-DBB570932A5E}" dt="2019-11-11T22:58:30.589" v="0" actId="1076"/>
          <ac:spMkLst>
            <pc:docMk/>
            <pc:sldMk cId="2901476259" sldId="260"/>
            <ac:spMk id="3" creationId="{F2BE22CC-D856-4518-8073-8AB288932B29}"/>
          </ac:spMkLst>
        </pc:spChg>
      </pc:sldChg>
    </pc:docChg>
  </pc:docChgLst>
  <pc:docChgLst>
    <pc:chgData name="Yu, Ivan" userId="S::iyu@calstatela.edu::c2880bb9-1f86-4df8-a2ce-113fa2e86bb2" providerId="AD" clId="Web-{5F89C131-AFB7-48B2-A594-01DE2149F74C}"/>
    <pc:docChg chg="modSld addMainMaster delMainMaster">
      <pc:chgData name="Yu, Ivan" userId="S::iyu@calstatela.edu::c2880bb9-1f86-4df8-a2ce-113fa2e86bb2" providerId="AD" clId="Web-{5F89C131-AFB7-48B2-A594-01DE2149F74C}" dt="2019-11-15T20:22:35.183" v="3"/>
      <pc:docMkLst>
        <pc:docMk/>
      </pc:docMkLst>
      <pc:sldChg chg="addSp delSp modSp mod modClrScheme delDesignElem chgLayout">
        <pc:chgData name="Yu, Ivan" userId="S::iyu@calstatela.edu::c2880bb9-1f86-4df8-a2ce-113fa2e86bb2" providerId="AD" clId="Web-{5F89C131-AFB7-48B2-A594-01DE2149F74C}" dt="2019-11-15T20:22:15.777" v="1"/>
        <pc:sldMkLst>
          <pc:docMk/>
          <pc:sldMk cId="109857222" sldId="256"/>
        </pc:sldMkLst>
        <pc:spChg chg="mod ord">
          <ac:chgData name="Yu, Ivan" userId="S::iyu@calstatela.edu::c2880bb9-1f86-4df8-a2ce-113fa2e86bb2" providerId="AD" clId="Web-{5F89C131-AFB7-48B2-A594-01DE2149F74C}" dt="2019-11-15T20:22:15.777" v="1"/>
          <ac:spMkLst>
            <pc:docMk/>
            <pc:sldMk cId="109857222" sldId="256"/>
            <ac:spMk id="2" creationId="{00000000-0000-0000-0000-000000000000}"/>
          </ac:spMkLst>
        </pc:spChg>
        <pc:spChg chg="mod ord">
          <ac:chgData name="Yu, Ivan" userId="S::iyu@calstatela.edu::c2880bb9-1f86-4df8-a2ce-113fa2e86bb2" providerId="AD" clId="Web-{5F89C131-AFB7-48B2-A594-01DE2149F74C}" dt="2019-11-15T20:22:15.777" v="1"/>
          <ac:spMkLst>
            <pc:docMk/>
            <pc:sldMk cId="109857222" sldId="256"/>
            <ac:spMk id="3" creationId="{00000000-0000-0000-0000-000000000000}"/>
          </ac:spMkLst>
        </pc:spChg>
        <pc:spChg chg="add del">
          <ac:chgData name="Yu, Ivan" userId="S::iyu@calstatela.edu::c2880bb9-1f86-4df8-a2ce-113fa2e86bb2" providerId="AD" clId="Web-{5F89C131-AFB7-48B2-A594-01DE2149F74C}" dt="2019-11-15T20:22:15.777" v="1"/>
          <ac:spMkLst>
            <pc:docMk/>
            <pc:sldMk cId="109857222" sldId="256"/>
            <ac:spMk id="25" creationId="{41F18803-BE79-4916-AE6B-5DE238B367F0}"/>
          </ac:spMkLst>
        </pc:spChg>
        <pc:spChg chg="add del">
          <ac:chgData name="Yu, Ivan" userId="S::iyu@calstatela.edu::c2880bb9-1f86-4df8-a2ce-113fa2e86bb2" providerId="AD" clId="Web-{5F89C131-AFB7-48B2-A594-01DE2149F74C}" dt="2019-11-15T20:22:15.777" v="1"/>
          <ac:spMkLst>
            <pc:docMk/>
            <pc:sldMk cId="109857222" sldId="256"/>
            <ac:spMk id="27" creationId="{C15229F3-7A2E-4558-98FE-7A5F69409DCE}"/>
          </ac:spMkLst>
        </pc:spChg>
      </pc:sldChg>
      <pc:sldChg chg="addSp delSp modSp mod modClrScheme delDesignElem chgLayout">
        <pc:chgData name="Yu, Ivan" userId="S::iyu@calstatela.edu::c2880bb9-1f86-4df8-a2ce-113fa2e86bb2" providerId="AD" clId="Web-{5F89C131-AFB7-48B2-A594-01DE2149F74C}" dt="2019-11-15T20:22:15.777" v="1"/>
        <pc:sldMkLst>
          <pc:docMk/>
          <pc:sldMk cId="2802731682" sldId="257"/>
        </pc:sldMkLst>
        <pc:spChg chg="mod ord">
          <ac:chgData name="Yu, Ivan" userId="S::iyu@calstatela.edu::c2880bb9-1f86-4df8-a2ce-113fa2e86bb2" providerId="AD" clId="Web-{5F89C131-AFB7-48B2-A594-01DE2149F74C}" dt="2019-11-15T20:22:15.777" v="1"/>
          <ac:spMkLst>
            <pc:docMk/>
            <pc:sldMk cId="2802731682" sldId="257"/>
            <ac:spMk id="2" creationId="{3898A4B6-F57F-4583-B244-69EB95DF9130}"/>
          </ac:spMkLst>
        </pc:spChg>
        <pc:spChg chg="mod ord">
          <ac:chgData name="Yu, Ivan" userId="S::iyu@calstatela.edu::c2880bb9-1f86-4df8-a2ce-113fa2e86bb2" providerId="AD" clId="Web-{5F89C131-AFB7-48B2-A594-01DE2149F74C}" dt="2019-11-15T20:22:15.777" v="1"/>
          <ac:spMkLst>
            <pc:docMk/>
            <pc:sldMk cId="2802731682" sldId="257"/>
            <ac:spMk id="3" creationId="{5265465A-82B0-42DA-B287-0021FE789A52}"/>
          </ac:spMkLst>
        </pc:spChg>
        <pc:spChg chg="add del">
          <ac:chgData name="Yu, Ivan" userId="S::iyu@calstatela.edu::c2880bb9-1f86-4df8-a2ce-113fa2e86bb2" providerId="AD" clId="Web-{5F89C131-AFB7-48B2-A594-01DE2149F74C}" dt="2019-11-15T20:22:15.777" v="1"/>
          <ac:spMkLst>
            <pc:docMk/>
            <pc:sldMk cId="2802731682" sldId="257"/>
            <ac:spMk id="16" creationId="{05C7EBC3-4672-4DAB-81C2-58661FAFAED6}"/>
          </ac:spMkLst>
        </pc:spChg>
        <pc:spChg chg="add del">
          <ac:chgData name="Yu, Ivan" userId="S::iyu@calstatela.edu::c2880bb9-1f86-4df8-a2ce-113fa2e86bb2" providerId="AD" clId="Web-{5F89C131-AFB7-48B2-A594-01DE2149F74C}" dt="2019-11-15T20:22:15.777" v="1"/>
          <ac:spMkLst>
            <pc:docMk/>
            <pc:sldMk cId="2802731682" sldId="257"/>
            <ac:spMk id="18" creationId="{1ABCC31D-213C-44E9-9CC8-8FB2DFC22EDB}"/>
          </ac:spMkLst>
        </pc:spChg>
      </pc:sldChg>
      <pc:sldChg chg="addSp delSp modSp mod modClrScheme delDesignElem chgLayout">
        <pc:chgData name="Yu, Ivan" userId="S::iyu@calstatela.edu::c2880bb9-1f86-4df8-a2ce-113fa2e86bb2" providerId="AD" clId="Web-{5F89C131-AFB7-48B2-A594-01DE2149F74C}" dt="2019-11-15T20:22:15.777" v="1"/>
        <pc:sldMkLst>
          <pc:docMk/>
          <pc:sldMk cId="184822786" sldId="258"/>
        </pc:sldMkLst>
        <pc:spChg chg="mod ord">
          <ac:chgData name="Yu, Ivan" userId="S::iyu@calstatela.edu::c2880bb9-1f86-4df8-a2ce-113fa2e86bb2" providerId="AD" clId="Web-{5F89C131-AFB7-48B2-A594-01DE2149F74C}" dt="2019-11-15T20:22:15.777" v="1"/>
          <ac:spMkLst>
            <pc:docMk/>
            <pc:sldMk cId="184822786" sldId="258"/>
            <ac:spMk id="2" creationId="{16EC0E1D-0931-4D07-82A8-9CBD39BACBBF}"/>
          </ac:spMkLst>
        </pc:spChg>
        <pc:spChg chg="mod ord">
          <ac:chgData name="Yu, Ivan" userId="S::iyu@calstatela.edu::c2880bb9-1f86-4df8-a2ce-113fa2e86bb2" providerId="AD" clId="Web-{5F89C131-AFB7-48B2-A594-01DE2149F74C}" dt="2019-11-15T20:22:15.777" v="1"/>
          <ac:spMkLst>
            <pc:docMk/>
            <pc:sldMk cId="184822786" sldId="258"/>
            <ac:spMk id="3" creationId="{08577090-82A7-44CF-A79B-DF2DFE0C7145}"/>
          </ac:spMkLst>
        </pc:spChg>
        <pc:spChg chg="add del">
          <ac:chgData name="Yu, Ivan" userId="S::iyu@calstatela.edu::c2880bb9-1f86-4df8-a2ce-113fa2e86bb2" providerId="AD" clId="Web-{5F89C131-AFB7-48B2-A594-01DE2149F74C}" dt="2019-11-15T20:22:15.777" v="1"/>
          <ac:spMkLst>
            <pc:docMk/>
            <pc:sldMk cId="184822786" sldId="258"/>
            <ac:spMk id="6" creationId="{CF62D2A7-8207-488C-9F46-316BA81A16C8}"/>
          </ac:spMkLst>
        </pc:spChg>
      </pc:sldChg>
      <pc:sldChg chg="addSp delSp modSp mod modClrScheme delDesignElem chgLayout">
        <pc:chgData name="Yu, Ivan" userId="S::iyu@calstatela.edu::c2880bb9-1f86-4df8-a2ce-113fa2e86bb2" providerId="AD" clId="Web-{5F89C131-AFB7-48B2-A594-01DE2149F74C}" dt="2019-11-15T20:22:15.777" v="1"/>
        <pc:sldMkLst>
          <pc:docMk/>
          <pc:sldMk cId="2154473376" sldId="259"/>
        </pc:sldMkLst>
        <pc:spChg chg="mod ord">
          <ac:chgData name="Yu, Ivan" userId="S::iyu@calstatela.edu::c2880bb9-1f86-4df8-a2ce-113fa2e86bb2" providerId="AD" clId="Web-{5F89C131-AFB7-48B2-A594-01DE2149F74C}" dt="2019-11-15T20:22:15.777" v="1"/>
          <ac:spMkLst>
            <pc:docMk/>
            <pc:sldMk cId="2154473376" sldId="259"/>
            <ac:spMk id="2" creationId="{F6D74C5B-3DA0-47E2-969B-DE7EA31641BA}"/>
          </ac:spMkLst>
        </pc:spChg>
        <pc:spChg chg="mod ord">
          <ac:chgData name="Yu, Ivan" userId="S::iyu@calstatela.edu::c2880bb9-1f86-4df8-a2ce-113fa2e86bb2" providerId="AD" clId="Web-{5F89C131-AFB7-48B2-A594-01DE2149F74C}" dt="2019-11-15T20:22:15.777" v="1"/>
          <ac:spMkLst>
            <pc:docMk/>
            <pc:sldMk cId="2154473376" sldId="259"/>
            <ac:spMk id="3" creationId="{75AAF73B-19AF-4261-8A6F-43E66E81D432}"/>
          </ac:spMkLst>
        </pc:spChg>
        <pc:spChg chg="add del">
          <ac:chgData name="Yu, Ivan" userId="S::iyu@calstatela.edu::c2880bb9-1f86-4df8-a2ce-113fa2e86bb2" providerId="AD" clId="Web-{5F89C131-AFB7-48B2-A594-01DE2149F74C}" dt="2019-11-15T20:22:15.777" v="1"/>
          <ac:spMkLst>
            <pc:docMk/>
            <pc:sldMk cId="2154473376" sldId="259"/>
            <ac:spMk id="8" creationId="{48A740BC-A0AA-45E0-B899-2AE9C6FE11CA}"/>
          </ac:spMkLst>
        </pc:spChg>
        <pc:cxnChg chg="add del">
          <ac:chgData name="Yu, Ivan" userId="S::iyu@calstatela.edu::c2880bb9-1f86-4df8-a2ce-113fa2e86bb2" providerId="AD" clId="Web-{5F89C131-AFB7-48B2-A594-01DE2149F74C}" dt="2019-11-15T20:22:15.777" v="1"/>
          <ac:cxnSpMkLst>
            <pc:docMk/>
            <pc:sldMk cId="2154473376" sldId="259"/>
            <ac:cxnSpMk id="10" creationId="{B874EF51-C858-4BB9-97C3-D17755787127}"/>
          </ac:cxnSpMkLst>
        </pc:cxnChg>
      </pc:sldChg>
      <pc:sldChg chg="addSp delSp modSp mod modClrScheme delDesignElem chgLayout">
        <pc:chgData name="Yu, Ivan" userId="S::iyu@calstatela.edu::c2880bb9-1f86-4df8-a2ce-113fa2e86bb2" providerId="AD" clId="Web-{5F89C131-AFB7-48B2-A594-01DE2149F74C}" dt="2019-11-15T20:22:15.777" v="1"/>
        <pc:sldMkLst>
          <pc:docMk/>
          <pc:sldMk cId="2901476259" sldId="260"/>
        </pc:sldMkLst>
        <pc:spChg chg="mod ord">
          <ac:chgData name="Yu, Ivan" userId="S::iyu@calstatela.edu::c2880bb9-1f86-4df8-a2ce-113fa2e86bb2" providerId="AD" clId="Web-{5F89C131-AFB7-48B2-A594-01DE2149F74C}" dt="2019-11-15T20:22:15.777" v="1"/>
          <ac:spMkLst>
            <pc:docMk/>
            <pc:sldMk cId="2901476259" sldId="260"/>
            <ac:spMk id="2" creationId="{E149AB85-B808-4467-A883-62BA1175451B}"/>
          </ac:spMkLst>
        </pc:spChg>
        <pc:spChg chg="mod ord">
          <ac:chgData name="Yu, Ivan" userId="S::iyu@calstatela.edu::c2880bb9-1f86-4df8-a2ce-113fa2e86bb2" providerId="AD" clId="Web-{5F89C131-AFB7-48B2-A594-01DE2149F74C}" dt="2019-11-15T20:22:15.777" v="1"/>
          <ac:spMkLst>
            <pc:docMk/>
            <pc:sldMk cId="2901476259" sldId="260"/>
            <ac:spMk id="14" creationId="{F95A9BAA-04F1-4B9F-91AB-C53D8AC53BDF}"/>
          </ac:spMkLst>
        </pc:spChg>
        <pc:spChg chg="add del">
          <ac:chgData name="Yu, Ivan" userId="S::iyu@calstatela.edu::c2880bb9-1f86-4df8-a2ce-113fa2e86bb2" providerId="AD" clId="Web-{5F89C131-AFB7-48B2-A594-01DE2149F74C}" dt="2019-11-15T20:22:15.777" v="1"/>
          <ac:spMkLst>
            <pc:docMk/>
            <pc:sldMk cId="2901476259" sldId="260"/>
            <ac:spMk id="17" creationId="{D1C26593-9A51-48FE-9FA2-A9052E57F390}"/>
          </ac:spMkLst>
        </pc:spChg>
        <pc:spChg chg="add del">
          <ac:chgData name="Yu, Ivan" userId="S::iyu@calstatela.edu::c2880bb9-1f86-4df8-a2ce-113fa2e86bb2" providerId="AD" clId="Web-{5F89C131-AFB7-48B2-A594-01DE2149F74C}" dt="2019-11-15T20:22:15.777" v="1"/>
          <ac:spMkLst>
            <pc:docMk/>
            <pc:sldMk cId="2901476259" sldId="260"/>
            <ac:spMk id="19" creationId="{B9D473B1-934D-4F2D-AC4B-5BFB4BAC5DCD}"/>
          </ac:spMkLst>
        </pc:spChg>
        <pc:spChg chg="add del">
          <ac:chgData name="Yu, Ivan" userId="S::iyu@calstatela.edu::c2880bb9-1f86-4df8-a2ce-113fa2e86bb2" providerId="AD" clId="Web-{5F89C131-AFB7-48B2-A594-01DE2149F74C}" dt="2019-11-15T20:22:15.777" v="1"/>
          <ac:spMkLst>
            <pc:docMk/>
            <pc:sldMk cId="2901476259" sldId="260"/>
            <ac:spMk id="21" creationId="{CDE3C03E-D949-4F50-AAFA-3278B2212124}"/>
          </ac:spMkLst>
        </pc:spChg>
      </pc:sldChg>
      <pc:sldChg chg="modSp mod modClrScheme chgLayout">
        <pc:chgData name="Yu, Ivan" userId="S::iyu@calstatela.edu::c2880bb9-1f86-4df8-a2ce-113fa2e86bb2" providerId="AD" clId="Web-{5F89C131-AFB7-48B2-A594-01DE2149F74C}" dt="2019-11-15T20:22:15.777" v="1"/>
        <pc:sldMkLst>
          <pc:docMk/>
          <pc:sldMk cId="1364653843" sldId="261"/>
        </pc:sldMkLst>
        <pc:spChg chg="mod ord">
          <ac:chgData name="Yu, Ivan" userId="S::iyu@calstatela.edu::c2880bb9-1f86-4df8-a2ce-113fa2e86bb2" providerId="AD" clId="Web-{5F89C131-AFB7-48B2-A594-01DE2149F74C}" dt="2019-11-15T20:22:15.777" v="1"/>
          <ac:spMkLst>
            <pc:docMk/>
            <pc:sldMk cId="1364653843" sldId="261"/>
            <ac:spMk id="2" creationId="{09A5FA9A-6801-4458-98EF-E2208BE27034}"/>
          </ac:spMkLst>
        </pc:spChg>
      </pc:sldChg>
      <pc:sldChg chg="modSp mod modClrScheme chgLayout">
        <pc:chgData name="Yu, Ivan" userId="S::iyu@calstatela.edu::c2880bb9-1f86-4df8-a2ce-113fa2e86bb2" providerId="AD" clId="Web-{5F89C131-AFB7-48B2-A594-01DE2149F74C}" dt="2019-11-15T20:22:15.777" v="1"/>
        <pc:sldMkLst>
          <pc:docMk/>
          <pc:sldMk cId="101116952" sldId="264"/>
        </pc:sldMkLst>
        <pc:spChg chg="mod ord">
          <ac:chgData name="Yu, Ivan" userId="S::iyu@calstatela.edu::c2880bb9-1f86-4df8-a2ce-113fa2e86bb2" providerId="AD" clId="Web-{5F89C131-AFB7-48B2-A594-01DE2149F74C}" dt="2019-11-15T20:22:15.777" v="1"/>
          <ac:spMkLst>
            <pc:docMk/>
            <pc:sldMk cId="101116952" sldId="264"/>
            <ac:spMk id="2" creationId="{5266A64F-7F68-4AFF-918F-260D631D3A20}"/>
          </ac:spMkLst>
        </pc:spChg>
        <pc:picChg chg="mod ord">
          <ac:chgData name="Yu, Ivan" userId="S::iyu@calstatela.edu::c2880bb9-1f86-4df8-a2ce-113fa2e86bb2" providerId="AD" clId="Web-{5F89C131-AFB7-48B2-A594-01DE2149F74C}" dt="2019-11-15T20:22:15.777" v="1"/>
          <ac:picMkLst>
            <pc:docMk/>
            <pc:sldMk cId="101116952" sldId="264"/>
            <ac:picMk id="4" creationId="{B22DC6F6-1DA1-4064-81ED-20782A33F97E}"/>
          </ac:picMkLst>
        </pc:picChg>
      </pc:sldChg>
      <pc:sldChg chg="modSp mod modClrScheme chgLayout">
        <pc:chgData name="Yu, Ivan" userId="S::iyu@calstatela.edu::c2880bb9-1f86-4df8-a2ce-113fa2e86bb2" providerId="AD" clId="Web-{5F89C131-AFB7-48B2-A594-01DE2149F74C}" dt="2019-11-15T20:22:15.777" v="1"/>
        <pc:sldMkLst>
          <pc:docMk/>
          <pc:sldMk cId="3265929416" sldId="265"/>
        </pc:sldMkLst>
        <pc:spChg chg="mod ord">
          <ac:chgData name="Yu, Ivan" userId="S::iyu@calstatela.edu::c2880bb9-1f86-4df8-a2ce-113fa2e86bb2" providerId="AD" clId="Web-{5F89C131-AFB7-48B2-A594-01DE2149F74C}" dt="2019-11-15T20:22:15.777" v="1"/>
          <ac:spMkLst>
            <pc:docMk/>
            <pc:sldMk cId="3265929416" sldId="265"/>
            <ac:spMk id="2" creationId="{212C8209-D151-4DF4-B81C-ACA285662B2D}"/>
          </ac:spMkLst>
        </pc:spChg>
        <pc:spChg chg="mod ord">
          <ac:chgData name="Yu, Ivan" userId="S::iyu@calstatela.edu::c2880bb9-1f86-4df8-a2ce-113fa2e86bb2" providerId="AD" clId="Web-{5F89C131-AFB7-48B2-A594-01DE2149F74C}" dt="2019-11-15T20:22:15.777" v="1"/>
          <ac:spMkLst>
            <pc:docMk/>
            <pc:sldMk cId="3265929416" sldId="265"/>
            <ac:spMk id="3" creationId="{C96D3931-CD05-4F22-B7D4-0713CBCECF6A}"/>
          </ac:spMkLst>
        </pc:spChg>
      </pc:sldChg>
      <pc:sldChg chg="addSp delSp modSp mod modClrScheme delDesignElem chgLayout">
        <pc:chgData name="Yu, Ivan" userId="S::iyu@calstatela.edu::c2880bb9-1f86-4df8-a2ce-113fa2e86bb2" providerId="AD" clId="Web-{5F89C131-AFB7-48B2-A594-01DE2149F74C}" dt="2019-11-15T20:22:15.777" v="1"/>
        <pc:sldMkLst>
          <pc:docMk/>
          <pc:sldMk cId="2146618926" sldId="266"/>
        </pc:sldMkLst>
        <pc:spChg chg="mod ord">
          <ac:chgData name="Yu, Ivan" userId="S::iyu@calstatela.edu::c2880bb9-1f86-4df8-a2ce-113fa2e86bb2" providerId="AD" clId="Web-{5F89C131-AFB7-48B2-A594-01DE2149F74C}" dt="2019-11-15T20:22:15.777" v="1"/>
          <ac:spMkLst>
            <pc:docMk/>
            <pc:sldMk cId="2146618926" sldId="266"/>
            <ac:spMk id="2" creationId="{106B28D3-1714-4D1D-A266-F7A46860FDC0}"/>
          </ac:spMkLst>
        </pc:spChg>
        <pc:spChg chg="mod ord">
          <ac:chgData name="Yu, Ivan" userId="S::iyu@calstatela.edu::c2880bb9-1f86-4df8-a2ce-113fa2e86bb2" providerId="AD" clId="Web-{5F89C131-AFB7-48B2-A594-01DE2149F74C}" dt="2019-11-15T20:22:15.777" v="1"/>
          <ac:spMkLst>
            <pc:docMk/>
            <pc:sldMk cId="2146618926" sldId="266"/>
            <ac:spMk id="14" creationId="{2C2E3E26-F81A-4B06-A720-A5552A95E9B4}"/>
          </ac:spMkLst>
        </pc:spChg>
        <pc:spChg chg="add del">
          <ac:chgData name="Yu, Ivan" userId="S::iyu@calstatela.edu::c2880bb9-1f86-4df8-a2ce-113fa2e86bb2" providerId="AD" clId="Web-{5F89C131-AFB7-48B2-A594-01DE2149F74C}" dt="2019-11-15T20:22:15.777" v="1"/>
          <ac:spMkLst>
            <pc:docMk/>
            <pc:sldMk cId="2146618926" sldId="266"/>
            <ac:spMk id="17" creationId="{98BA90CC-0056-473E-80AE-8CB0EE6ACCBB}"/>
          </ac:spMkLst>
        </pc:spChg>
      </pc:sldChg>
      <pc:sldChg chg="modSp mod modClrScheme chgLayout">
        <pc:chgData name="Yu, Ivan" userId="S::iyu@calstatela.edu::c2880bb9-1f86-4df8-a2ce-113fa2e86bb2" providerId="AD" clId="Web-{5F89C131-AFB7-48B2-A594-01DE2149F74C}" dt="2019-11-15T20:22:15.777" v="1"/>
        <pc:sldMkLst>
          <pc:docMk/>
          <pc:sldMk cId="1753798199" sldId="268"/>
        </pc:sldMkLst>
        <pc:spChg chg="mod ord">
          <ac:chgData name="Yu, Ivan" userId="S::iyu@calstatela.edu::c2880bb9-1f86-4df8-a2ce-113fa2e86bb2" providerId="AD" clId="Web-{5F89C131-AFB7-48B2-A594-01DE2149F74C}" dt="2019-11-15T20:22:15.777" v="1"/>
          <ac:spMkLst>
            <pc:docMk/>
            <pc:sldMk cId="1753798199" sldId="268"/>
            <ac:spMk id="2" creationId="{8FF2B640-DB5C-4A4E-8ED2-877A0034A923}"/>
          </ac:spMkLst>
        </pc:spChg>
        <pc:spChg chg="mod ord">
          <ac:chgData name="Yu, Ivan" userId="S::iyu@calstatela.edu::c2880bb9-1f86-4df8-a2ce-113fa2e86bb2" providerId="AD" clId="Web-{5F89C131-AFB7-48B2-A594-01DE2149F74C}" dt="2019-11-15T20:22:15.777" v="1"/>
          <ac:spMkLst>
            <pc:docMk/>
            <pc:sldMk cId="1753798199" sldId="268"/>
            <ac:spMk id="9" creationId="{092AB7A2-7094-4B0C-9D8A-E68AE39D3FE3}"/>
          </ac:spMkLst>
        </pc:spChg>
      </pc:sldChg>
      <pc:sldChg chg="addSp delSp modSp mod modClrScheme delDesignElem chgLayout">
        <pc:chgData name="Yu, Ivan" userId="S::iyu@calstatela.edu::c2880bb9-1f86-4df8-a2ce-113fa2e86bb2" providerId="AD" clId="Web-{5F89C131-AFB7-48B2-A594-01DE2149F74C}" dt="2019-11-15T20:22:15.777" v="1"/>
        <pc:sldMkLst>
          <pc:docMk/>
          <pc:sldMk cId="3574954781" sldId="269"/>
        </pc:sldMkLst>
        <pc:spChg chg="mod ord">
          <ac:chgData name="Yu, Ivan" userId="S::iyu@calstatela.edu::c2880bb9-1f86-4df8-a2ce-113fa2e86bb2" providerId="AD" clId="Web-{5F89C131-AFB7-48B2-A594-01DE2149F74C}" dt="2019-11-15T20:22:15.777" v="1"/>
          <ac:spMkLst>
            <pc:docMk/>
            <pc:sldMk cId="3574954781" sldId="269"/>
            <ac:spMk id="2" creationId="{37425761-7391-4FC6-9A91-E238996BAEDD}"/>
          </ac:spMkLst>
        </pc:spChg>
        <pc:spChg chg="add del">
          <ac:chgData name="Yu, Ivan" userId="S::iyu@calstatela.edu::c2880bb9-1f86-4df8-a2ce-113fa2e86bb2" providerId="AD" clId="Web-{5F89C131-AFB7-48B2-A594-01DE2149F74C}" dt="2019-11-15T20:22:15.777" v="1"/>
          <ac:spMkLst>
            <pc:docMk/>
            <pc:sldMk cId="3574954781" sldId="269"/>
            <ac:spMk id="7" creationId="{2A8AA5BC-4F7A-4226-8F99-6D824B226A97}"/>
          </ac:spMkLst>
        </pc:spChg>
        <pc:spChg chg="add del">
          <ac:chgData name="Yu, Ivan" userId="S::iyu@calstatela.edu::c2880bb9-1f86-4df8-a2ce-113fa2e86bb2" providerId="AD" clId="Web-{5F89C131-AFB7-48B2-A594-01DE2149F74C}" dt="2019-11-15T20:22:15.777" v="1"/>
          <ac:spMkLst>
            <pc:docMk/>
            <pc:sldMk cId="3574954781" sldId="269"/>
            <ac:spMk id="9" creationId="{3E5445C6-DD42-4979-86FF-03730E8C6DB0}"/>
          </ac:spMkLst>
        </pc:spChg>
        <pc:cxnChg chg="add del">
          <ac:chgData name="Yu, Ivan" userId="S::iyu@calstatela.edu::c2880bb9-1f86-4df8-a2ce-113fa2e86bb2" providerId="AD" clId="Web-{5F89C131-AFB7-48B2-A594-01DE2149F74C}" dt="2019-11-15T20:22:15.777" v="1"/>
          <ac:cxnSpMkLst>
            <pc:docMk/>
            <pc:sldMk cId="3574954781" sldId="269"/>
            <ac:cxnSpMk id="11" creationId="{45000665-DFC7-417E-8FD7-516A0F15C975}"/>
          </ac:cxnSpMkLst>
        </pc:cxnChg>
      </pc:sldChg>
      <pc:sldChg chg="addSp delSp modSp mod modClrScheme delDesignElem chgLayout">
        <pc:chgData name="Yu, Ivan" userId="S::iyu@calstatela.edu::c2880bb9-1f86-4df8-a2ce-113fa2e86bb2" providerId="AD" clId="Web-{5F89C131-AFB7-48B2-A594-01DE2149F74C}" dt="2019-11-15T20:22:15.777" v="1"/>
        <pc:sldMkLst>
          <pc:docMk/>
          <pc:sldMk cId="788380423" sldId="270"/>
        </pc:sldMkLst>
        <pc:spChg chg="mod ord">
          <ac:chgData name="Yu, Ivan" userId="S::iyu@calstatela.edu::c2880bb9-1f86-4df8-a2ce-113fa2e86bb2" providerId="AD" clId="Web-{5F89C131-AFB7-48B2-A594-01DE2149F74C}" dt="2019-11-15T20:22:15.777" v="1"/>
          <ac:spMkLst>
            <pc:docMk/>
            <pc:sldMk cId="788380423" sldId="270"/>
            <ac:spMk id="2" creationId="{0275752F-7AA6-4A68-89DE-2AEEAF4BCE05}"/>
          </ac:spMkLst>
        </pc:spChg>
        <pc:spChg chg="mod ord">
          <ac:chgData name="Yu, Ivan" userId="S::iyu@calstatela.edu::c2880bb9-1f86-4df8-a2ce-113fa2e86bb2" providerId="AD" clId="Web-{5F89C131-AFB7-48B2-A594-01DE2149F74C}" dt="2019-11-15T20:22:15.777" v="1"/>
          <ac:spMkLst>
            <pc:docMk/>
            <pc:sldMk cId="788380423" sldId="270"/>
            <ac:spMk id="3" creationId="{FB3B7D57-976E-47B8-A283-83143542D35D}"/>
          </ac:spMkLst>
        </pc:spChg>
        <pc:spChg chg="add del">
          <ac:chgData name="Yu, Ivan" userId="S::iyu@calstatela.edu::c2880bb9-1f86-4df8-a2ce-113fa2e86bb2" providerId="AD" clId="Web-{5F89C131-AFB7-48B2-A594-01DE2149F74C}" dt="2019-11-15T20:22:15.777" v="1"/>
          <ac:spMkLst>
            <pc:docMk/>
            <pc:sldMk cId="788380423" sldId="270"/>
            <ac:spMk id="12" creationId="{428D436F-9ACD-4C92-AFC8-C934C527A6A4}"/>
          </ac:spMkLst>
        </pc:spChg>
        <pc:spChg chg="add del">
          <ac:chgData name="Yu, Ivan" userId="S::iyu@calstatela.edu::c2880bb9-1f86-4df8-a2ce-113fa2e86bb2" providerId="AD" clId="Web-{5F89C131-AFB7-48B2-A594-01DE2149F74C}" dt="2019-11-15T20:22:15.777" v="1"/>
          <ac:spMkLst>
            <pc:docMk/>
            <pc:sldMk cId="788380423" sldId="270"/>
            <ac:spMk id="14" creationId="{090538E0-A884-4E60-A6AB-77D830E2FCED}"/>
          </ac:spMkLst>
        </pc:spChg>
        <pc:spChg chg="add del">
          <ac:chgData name="Yu, Ivan" userId="S::iyu@calstatela.edu::c2880bb9-1f86-4df8-a2ce-113fa2e86bb2" providerId="AD" clId="Web-{5F89C131-AFB7-48B2-A594-01DE2149F74C}" dt="2019-11-15T20:22:15.777" v="1"/>
          <ac:spMkLst>
            <pc:docMk/>
            <pc:sldMk cId="788380423" sldId="270"/>
            <ac:spMk id="16" creationId="{DB0D7DD0-1C67-4D4C-9E06-678233DB8468}"/>
          </ac:spMkLst>
        </pc:spChg>
      </pc:sldChg>
      <pc:sldChg chg="addSp delSp modSp mod setBg modClrScheme delDesignElem chgLayout">
        <pc:chgData name="Yu, Ivan" userId="S::iyu@calstatela.edu::c2880bb9-1f86-4df8-a2ce-113fa2e86bb2" providerId="AD" clId="Web-{5F89C131-AFB7-48B2-A594-01DE2149F74C}" dt="2019-11-15T20:22:35.183" v="3"/>
        <pc:sldMkLst>
          <pc:docMk/>
          <pc:sldMk cId="493622302" sldId="271"/>
        </pc:sldMkLst>
        <pc:spChg chg="mod ord">
          <ac:chgData name="Yu, Ivan" userId="S::iyu@calstatela.edu::c2880bb9-1f86-4df8-a2ce-113fa2e86bb2" providerId="AD" clId="Web-{5F89C131-AFB7-48B2-A594-01DE2149F74C}" dt="2019-11-15T20:22:15.777" v="1"/>
          <ac:spMkLst>
            <pc:docMk/>
            <pc:sldMk cId="493622302" sldId="271"/>
            <ac:spMk id="2" creationId="{229D6921-EBD3-4CF2-AB58-0CFE5B0A6BCC}"/>
          </ac:spMkLst>
        </pc:spChg>
        <pc:spChg chg="mod ord">
          <ac:chgData name="Yu, Ivan" userId="S::iyu@calstatela.edu::c2880bb9-1f86-4df8-a2ce-113fa2e86bb2" providerId="AD" clId="Web-{5F89C131-AFB7-48B2-A594-01DE2149F74C}" dt="2019-11-15T20:22:15.777" v="1"/>
          <ac:spMkLst>
            <pc:docMk/>
            <pc:sldMk cId="493622302" sldId="271"/>
            <ac:spMk id="3" creationId="{F5ED45C2-89EB-41E1-8FBE-74FBD2BE70B7}"/>
          </ac:spMkLst>
        </pc:spChg>
        <pc:spChg chg="add del">
          <ac:chgData name="Yu, Ivan" userId="S::iyu@calstatela.edu::c2880bb9-1f86-4df8-a2ce-113fa2e86bb2" providerId="AD" clId="Web-{5F89C131-AFB7-48B2-A594-01DE2149F74C}" dt="2019-11-15T20:22:15.777" v="1"/>
          <ac:spMkLst>
            <pc:docMk/>
            <pc:sldMk cId="493622302" sldId="271"/>
            <ac:spMk id="10" creationId="{59A309A7-1751-4ABE-A3C1-EEC40366AD89}"/>
          </ac:spMkLst>
        </pc:spChg>
        <pc:spChg chg="add del">
          <ac:chgData name="Yu, Ivan" userId="S::iyu@calstatela.edu::c2880bb9-1f86-4df8-a2ce-113fa2e86bb2" providerId="AD" clId="Web-{5F89C131-AFB7-48B2-A594-01DE2149F74C}" dt="2019-11-15T20:22:15.777" v="1"/>
          <ac:spMkLst>
            <pc:docMk/>
            <pc:sldMk cId="493622302" sldId="271"/>
            <ac:spMk id="12" creationId="{967D8EB6-EAE1-4F9C-B398-83321E287204}"/>
          </ac:spMkLst>
        </pc:spChg>
      </pc:sldChg>
      <pc:sldChg chg="modSp mod modClrScheme chgLayout">
        <pc:chgData name="Yu, Ivan" userId="S::iyu@calstatela.edu::c2880bb9-1f86-4df8-a2ce-113fa2e86bb2" providerId="AD" clId="Web-{5F89C131-AFB7-48B2-A594-01DE2149F74C}" dt="2019-11-15T20:22:15.777" v="1"/>
        <pc:sldMkLst>
          <pc:docMk/>
          <pc:sldMk cId="4168021260" sldId="272"/>
        </pc:sldMkLst>
        <pc:spChg chg="mod ord">
          <ac:chgData name="Yu, Ivan" userId="S::iyu@calstatela.edu::c2880bb9-1f86-4df8-a2ce-113fa2e86bb2" providerId="AD" clId="Web-{5F89C131-AFB7-48B2-A594-01DE2149F74C}" dt="2019-11-15T20:22:15.777" v="1"/>
          <ac:spMkLst>
            <pc:docMk/>
            <pc:sldMk cId="4168021260" sldId="272"/>
            <ac:spMk id="2" creationId="{A34ABFA0-100F-45CC-B7F7-296C26449D5D}"/>
          </ac:spMkLst>
        </pc:spChg>
        <pc:spChg chg="mod ord">
          <ac:chgData name="Yu, Ivan" userId="S::iyu@calstatela.edu::c2880bb9-1f86-4df8-a2ce-113fa2e86bb2" providerId="AD" clId="Web-{5F89C131-AFB7-48B2-A594-01DE2149F74C}" dt="2019-11-15T20:22:15.777" v="1"/>
          <ac:spMkLst>
            <pc:docMk/>
            <pc:sldMk cId="4168021260" sldId="272"/>
            <ac:spMk id="3" creationId="{22BB1C06-5A1C-45CA-8FF1-FDF6E8AF01CD}"/>
          </ac:spMkLst>
        </pc:spChg>
      </pc:sldChg>
      <pc:sldChg chg="modSp mod modClrScheme chgLayout">
        <pc:chgData name="Yu, Ivan" userId="S::iyu@calstatela.edu::c2880bb9-1f86-4df8-a2ce-113fa2e86bb2" providerId="AD" clId="Web-{5F89C131-AFB7-48B2-A594-01DE2149F74C}" dt="2019-11-15T20:22:15.777" v="1"/>
        <pc:sldMkLst>
          <pc:docMk/>
          <pc:sldMk cId="993828483" sldId="273"/>
        </pc:sldMkLst>
        <pc:spChg chg="mod ord">
          <ac:chgData name="Yu, Ivan" userId="S::iyu@calstatela.edu::c2880bb9-1f86-4df8-a2ce-113fa2e86bb2" providerId="AD" clId="Web-{5F89C131-AFB7-48B2-A594-01DE2149F74C}" dt="2019-11-15T20:22:15.777" v="1"/>
          <ac:spMkLst>
            <pc:docMk/>
            <pc:sldMk cId="993828483" sldId="273"/>
            <ac:spMk id="2" creationId="{F2C407E1-6540-492F-B6FE-02505039E38B}"/>
          </ac:spMkLst>
        </pc:spChg>
        <pc:spChg chg="mod ord">
          <ac:chgData name="Yu, Ivan" userId="S::iyu@calstatela.edu::c2880bb9-1f86-4df8-a2ce-113fa2e86bb2" providerId="AD" clId="Web-{5F89C131-AFB7-48B2-A594-01DE2149F74C}" dt="2019-11-15T20:22:15.777" v="1"/>
          <ac:spMkLst>
            <pc:docMk/>
            <pc:sldMk cId="993828483" sldId="273"/>
            <ac:spMk id="3" creationId="{BAEBE850-B5CF-4A93-97A8-0716BD89257B}"/>
          </ac:spMkLst>
        </pc:spChg>
      </pc:sldChg>
      <pc:sldChg chg="modSp mod modClrScheme chgLayout">
        <pc:chgData name="Yu, Ivan" userId="S::iyu@calstatela.edu::c2880bb9-1f86-4df8-a2ce-113fa2e86bb2" providerId="AD" clId="Web-{5F89C131-AFB7-48B2-A594-01DE2149F74C}" dt="2019-11-15T20:22:15.777" v="1"/>
        <pc:sldMkLst>
          <pc:docMk/>
          <pc:sldMk cId="2710813476" sldId="274"/>
        </pc:sldMkLst>
        <pc:spChg chg="mod ord">
          <ac:chgData name="Yu, Ivan" userId="S::iyu@calstatela.edu::c2880bb9-1f86-4df8-a2ce-113fa2e86bb2" providerId="AD" clId="Web-{5F89C131-AFB7-48B2-A594-01DE2149F74C}" dt="2019-11-15T20:22:15.777" v="1"/>
          <ac:spMkLst>
            <pc:docMk/>
            <pc:sldMk cId="2710813476" sldId="274"/>
            <ac:spMk id="2" creationId="{45B26AC0-F6F6-4244-A386-49503BB3D04C}"/>
          </ac:spMkLst>
        </pc:spChg>
        <pc:spChg chg="mod ord">
          <ac:chgData name="Yu, Ivan" userId="S::iyu@calstatela.edu::c2880bb9-1f86-4df8-a2ce-113fa2e86bb2" providerId="AD" clId="Web-{5F89C131-AFB7-48B2-A594-01DE2149F74C}" dt="2019-11-15T20:22:15.777" v="1"/>
          <ac:spMkLst>
            <pc:docMk/>
            <pc:sldMk cId="2710813476" sldId="274"/>
            <ac:spMk id="3" creationId="{149AFE4D-58C7-4B3E-9D9B-8203FB688D1F}"/>
          </ac:spMkLst>
        </pc:spChg>
      </pc:sldChg>
      <pc:sldChg chg="modSp mod modClrScheme chgLayout">
        <pc:chgData name="Yu, Ivan" userId="S::iyu@calstatela.edu::c2880bb9-1f86-4df8-a2ce-113fa2e86bb2" providerId="AD" clId="Web-{5F89C131-AFB7-48B2-A594-01DE2149F74C}" dt="2019-11-15T20:22:15.777" v="1"/>
        <pc:sldMkLst>
          <pc:docMk/>
          <pc:sldMk cId="3739529007" sldId="275"/>
        </pc:sldMkLst>
        <pc:spChg chg="mod ord">
          <ac:chgData name="Yu, Ivan" userId="S::iyu@calstatela.edu::c2880bb9-1f86-4df8-a2ce-113fa2e86bb2" providerId="AD" clId="Web-{5F89C131-AFB7-48B2-A594-01DE2149F74C}" dt="2019-11-15T20:22:15.777" v="1"/>
          <ac:spMkLst>
            <pc:docMk/>
            <pc:sldMk cId="3739529007" sldId="275"/>
            <ac:spMk id="2" creationId="{10D5C580-6785-164C-B3D8-8576E342C253}"/>
          </ac:spMkLst>
        </pc:spChg>
        <pc:spChg chg="mod ord">
          <ac:chgData name="Yu, Ivan" userId="S::iyu@calstatela.edu::c2880bb9-1f86-4df8-a2ce-113fa2e86bb2" providerId="AD" clId="Web-{5F89C131-AFB7-48B2-A594-01DE2149F74C}" dt="2019-11-15T20:22:15.777" v="1"/>
          <ac:spMkLst>
            <pc:docMk/>
            <pc:sldMk cId="3739529007" sldId="275"/>
            <ac:spMk id="3" creationId="{A0F20354-FB28-FF4E-A061-6C49C23EA25E}"/>
          </ac:spMkLst>
        </pc:spChg>
      </pc:sldChg>
      <pc:sldChg chg="modSp mod modClrScheme chgLayout">
        <pc:chgData name="Yu, Ivan" userId="S::iyu@calstatela.edu::c2880bb9-1f86-4df8-a2ce-113fa2e86bb2" providerId="AD" clId="Web-{5F89C131-AFB7-48B2-A594-01DE2149F74C}" dt="2019-11-15T20:22:15.777" v="1"/>
        <pc:sldMkLst>
          <pc:docMk/>
          <pc:sldMk cId="57526776" sldId="276"/>
        </pc:sldMkLst>
        <pc:spChg chg="mod ord">
          <ac:chgData name="Yu, Ivan" userId="S::iyu@calstatela.edu::c2880bb9-1f86-4df8-a2ce-113fa2e86bb2" providerId="AD" clId="Web-{5F89C131-AFB7-48B2-A594-01DE2149F74C}" dt="2019-11-15T20:22:15.777" v="1"/>
          <ac:spMkLst>
            <pc:docMk/>
            <pc:sldMk cId="57526776" sldId="276"/>
            <ac:spMk id="2" creationId="{DF4D8683-26A4-8448-8DFA-E4FE367A0CC7}"/>
          </ac:spMkLst>
        </pc:spChg>
        <pc:spChg chg="mod ord">
          <ac:chgData name="Yu, Ivan" userId="S::iyu@calstatela.edu::c2880bb9-1f86-4df8-a2ce-113fa2e86bb2" providerId="AD" clId="Web-{5F89C131-AFB7-48B2-A594-01DE2149F74C}" dt="2019-11-15T20:22:15.777" v="1"/>
          <ac:spMkLst>
            <pc:docMk/>
            <pc:sldMk cId="57526776" sldId="276"/>
            <ac:spMk id="3" creationId="{7F7832E6-4F57-AE42-ABEE-1E341F98404A}"/>
          </ac:spMkLst>
        </pc:spChg>
      </pc:sldChg>
      <pc:sldMasterChg chg="add del addSldLayout delSldLayout">
        <pc:chgData name="Yu, Ivan" userId="S::iyu@calstatela.edu::c2880bb9-1f86-4df8-a2ce-113fa2e86bb2" providerId="AD" clId="Web-{5F89C131-AFB7-48B2-A594-01DE2149F74C}" dt="2019-11-15T20:22:15.777" v="1"/>
        <pc:sldMasterMkLst>
          <pc:docMk/>
          <pc:sldMasterMk cId="2460954070" sldId="2147483660"/>
        </pc:sldMasterMkLst>
        <pc:sldLayoutChg chg="add del">
          <pc:chgData name="Yu, Ivan" userId="S::iyu@calstatela.edu::c2880bb9-1f86-4df8-a2ce-113fa2e86bb2" providerId="AD" clId="Web-{5F89C131-AFB7-48B2-A594-01DE2149F74C}" dt="2019-11-15T20:22:15.777" v="1"/>
          <pc:sldLayoutMkLst>
            <pc:docMk/>
            <pc:sldMasterMk cId="2460954070" sldId="2147483660"/>
            <pc:sldLayoutMk cId="2385387890" sldId="2147483661"/>
          </pc:sldLayoutMkLst>
        </pc:sldLayoutChg>
        <pc:sldLayoutChg chg="add del">
          <pc:chgData name="Yu, Ivan" userId="S::iyu@calstatela.edu::c2880bb9-1f86-4df8-a2ce-113fa2e86bb2" providerId="AD" clId="Web-{5F89C131-AFB7-48B2-A594-01DE2149F74C}" dt="2019-11-15T20:22:15.777" v="1"/>
          <pc:sldLayoutMkLst>
            <pc:docMk/>
            <pc:sldMasterMk cId="2460954070" sldId="2147483660"/>
            <pc:sldLayoutMk cId="949138452" sldId="2147483662"/>
          </pc:sldLayoutMkLst>
        </pc:sldLayoutChg>
        <pc:sldLayoutChg chg="add del">
          <pc:chgData name="Yu, Ivan" userId="S::iyu@calstatela.edu::c2880bb9-1f86-4df8-a2ce-113fa2e86bb2" providerId="AD" clId="Web-{5F89C131-AFB7-48B2-A594-01DE2149F74C}" dt="2019-11-15T20:22:15.777" v="1"/>
          <pc:sldLayoutMkLst>
            <pc:docMk/>
            <pc:sldMasterMk cId="2460954070" sldId="2147483660"/>
            <pc:sldLayoutMk cId="2591524520" sldId="2147483663"/>
          </pc:sldLayoutMkLst>
        </pc:sldLayoutChg>
        <pc:sldLayoutChg chg="add del">
          <pc:chgData name="Yu, Ivan" userId="S::iyu@calstatela.edu::c2880bb9-1f86-4df8-a2ce-113fa2e86bb2" providerId="AD" clId="Web-{5F89C131-AFB7-48B2-A594-01DE2149F74C}" dt="2019-11-15T20:22:15.777" v="1"/>
          <pc:sldLayoutMkLst>
            <pc:docMk/>
            <pc:sldMasterMk cId="2460954070" sldId="2147483660"/>
            <pc:sldLayoutMk cId="1203092039" sldId="2147483664"/>
          </pc:sldLayoutMkLst>
        </pc:sldLayoutChg>
        <pc:sldLayoutChg chg="add del">
          <pc:chgData name="Yu, Ivan" userId="S::iyu@calstatela.edu::c2880bb9-1f86-4df8-a2ce-113fa2e86bb2" providerId="AD" clId="Web-{5F89C131-AFB7-48B2-A594-01DE2149F74C}" dt="2019-11-15T20:22:15.777" v="1"/>
          <pc:sldLayoutMkLst>
            <pc:docMk/>
            <pc:sldMasterMk cId="2460954070" sldId="2147483660"/>
            <pc:sldLayoutMk cId="3733172339" sldId="2147483665"/>
          </pc:sldLayoutMkLst>
        </pc:sldLayoutChg>
        <pc:sldLayoutChg chg="add del">
          <pc:chgData name="Yu, Ivan" userId="S::iyu@calstatela.edu::c2880bb9-1f86-4df8-a2ce-113fa2e86bb2" providerId="AD" clId="Web-{5F89C131-AFB7-48B2-A594-01DE2149F74C}" dt="2019-11-15T20:22:15.777" v="1"/>
          <pc:sldLayoutMkLst>
            <pc:docMk/>
            <pc:sldMasterMk cId="2460954070" sldId="2147483660"/>
            <pc:sldLayoutMk cId="3210312558" sldId="2147483666"/>
          </pc:sldLayoutMkLst>
        </pc:sldLayoutChg>
        <pc:sldLayoutChg chg="add del">
          <pc:chgData name="Yu, Ivan" userId="S::iyu@calstatela.edu::c2880bb9-1f86-4df8-a2ce-113fa2e86bb2" providerId="AD" clId="Web-{5F89C131-AFB7-48B2-A594-01DE2149F74C}" dt="2019-11-15T20:22:15.777" v="1"/>
          <pc:sldLayoutMkLst>
            <pc:docMk/>
            <pc:sldMasterMk cId="2460954070" sldId="2147483660"/>
            <pc:sldLayoutMk cId="3146388984" sldId="2147483667"/>
          </pc:sldLayoutMkLst>
        </pc:sldLayoutChg>
        <pc:sldLayoutChg chg="add del">
          <pc:chgData name="Yu, Ivan" userId="S::iyu@calstatela.edu::c2880bb9-1f86-4df8-a2ce-113fa2e86bb2" providerId="AD" clId="Web-{5F89C131-AFB7-48B2-A594-01DE2149F74C}" dt="2019-11-15T20:22:15.777" v="1"/>
          <pc:sldLayoutMkLst>
            <pc:docMk/>
            <pc:sldMasterMk cId="2460954070" sldId="2147483660"/>
            <pc:sldLayoutMk cId="3171841454" sldId="2147483668"/>
          </pc:sldLayoutMkLst>
        </pc:sldLayoutChg>
        <pc:sldLayoutChg chg="add del">
          <pc:chgData name="Yu, Ivan" userId="S::iyu@calstatela.edu::c2880bb9-1f86-4df8-a2ce-113fa2e86bb2" providerId="AD" clId="Web-{5F89C131-AFB7-48B2-A594-01DE2149F74C}" dt="2019-11-15T20:22:15.777" v="1"/>
          <pc:sldLayoutMkLst>
            <pc:docMk/>
            <pc:sldMasterMk cId="2460954070" sldId="2147483660"/>
            <pc:sldLayoutMk cId="1718958274" sldId="2147483669"/>
          </pc:sldLayoutMkLst>
        </pc:sldLayoutChg>
        <pc:sldLayoutChg chg="add del">
          <pc:chgData name="Yu, Ivan" userId="S::iyu@calstatela.edu::c2880bb9-1f86-4df8-a2ce-113fa2e86bb2" providerId="AD" clId="Web-{5F89C131-AFB7-48B2-A594-01DE2149F74C}" dt="2019-11-15T20:22:15.777" v="1"/>
          <pc:sldLayoutMkLst>
            <pc:docMk/>
            <pc:sldMasterMk cId="2460954070" sldId="2147483660"/>
            <pc:sldLayoutMk cId="2202905451" sldId="2147483670"/>
          </pc:sldLayoutMkLst>
        </pc:sldLayoutChg>
        <pc:sldLayoutChg chg="add del">
          <pc:chgData name="Yu, Ivan" userId="S::iyu@calstatela.edu::c2880bb9-1f86-4df8-a2ce-113fa2e86bb2" providerId="AD" clId="Web-{5F89C131-AFB7-48B2-A594-01DE2149F74C}" dt="2019-11-15T20:22:15.777" v="1"/>
          <pc:sldLayoutMkLst>
            <pc:docMk/>
            <pc:sldMasterMk cId="2460954070" sldId="2147483660"/>
            <pc:sldLayoutMk cId="3479445657" sldId="2147483671"/>
          </pc:sldLayoutMkLst>
        </pc:sldLayoutChg>
      </pc:sldMasterChg>
      <pc:sldMasterChg chg="add del addSldLayout delSldLayout modSldLayout">
        <pc:chgData name="Yu, Ivan" userId="S::iyu@calstatela.edu::c2880bb9-1f86-4df8-a2ce-113fa2e86bb2" providerId="AD" clId="Web-{5F89C131-AFB7-48B2-A594-01DE2149F74C}" dt="2019-11-15T20:22:15.777" v="1"/>
        <pc:sldMasterMkLst>
          <pc:docMk/>
          <pc:sldMasterMk cId="3241279206" sldId="2147483672"/>
        </pc:sldMasterMkLst>
        <pc:sldLayoutChg chg="add del mod replId">
          <pc:chgData name="Yu, Ivan" userId="S::iyu@calstatela.edu::c2880bb9-1f86-4df8-a2ce-113fa2e86bb2" providerId="AD" clId="Web-{5F89C131-AFB7-48B2-A594-01DE2149F74C}" dt="2019-11-15T20:22:15.777" v="1"/>
          <pc:sldLayoutMkLst>
            <pc:docMk/>
            <pc:sldMasterMk cId="3241279206" sldId="2147483672"/>
            <pc:sldLayoutMk cId="1226199229" sldId="2147483673"/>
          </pc:sldLayoutMkLst>
        </pc:sldLayoutChg>
        <pc:sldLayoutChg chg="add del mod replId">
          <pc:chgData name="Yu, Ivan" userId="S::iyu@calstatela.edu::c2880bb9-1f86-4df8-a2ce-113fa2e86bb2" providerId="AD" clId="Web-{5F89C131-AFB7-48B2-A594-01DE2149F74C}" dt="2019-11-15T20:22:15.777" v="1"/>
          <pc:sldLayoutMkLst>
            <pc:docMk/>
            <pc:sldMasterMk cId="3241279206" sldId="2147483672"/>
            <pc:sldLayoutMk cId="2593236243" sldId="2147483674"/>
          </pc:sldLayoutMkLst>
        </pc:sldLayoutChg>
        <pc:sldLayoutChg chg="add del mod replId">
          <pc:chgData name="Yu, Ivan" userId="S::iyu@calstatela.edu::c2880bb9-1f86-4df8-a2ce-113fa2e86bb2" providerId="AD" clId="Web-{5F89C131-AFB7-48B2-A594-01DE2149F74C}" dt="2019-11-15T20:22:15.777" v="1"/>
          <pc:sldLayoutMkLst>
            <pc:docMk/>
            <pc:sldMasterMk cId="3241279206" sldId="2147483672"/>
            <pc:sldLayoutMk cId="2538236541" sldId="2147483675"/>
          </pc:sldLayoutMkLst>
        </pc:sldLayoutChg>
        <pc:sldLayoutChg chg="add del mod replId">
          <pc:chgData name="Yu, Ivan" userId="S::iyu@calstatela.edu::c2880bb9-1f86-4df8-a2ce-113fa2e86bb2" providerId="AD" clId="Web-{5F89C131-AFB7-48B2-A594-01DE2149F74C}" dt="2019-11-15T20:22:15.777" v="1"/>
          <pc:sldLayoutMkLst>
            <pc:docMk/>
            <pc:sldMasterMk cId="3241279206" sldId="2147483672"/>
            <pc:sldLayoutMk cId="979996860" sldId="2147483676"/>
          </pc:sldLayoutMkLst>
        </pc:sldLayoutChg>
        <pc:sldLayoutChg chg="add del mod replId">
          <pc:chgData name="Yu, Ivan" userId="S::iyu@calstatela.edu::c2880bb9-1f86-4df8-a2ce-113fa2e86bb2" providerId="AD" clId="Web-{5F89C131-AFB7-48B2-A594-01DE2149F74C}" dt="2019-11-15T20:22:15.777" v="1"/>
          <pc:sldLayoutMkLst>
            <pc:docMk/>
            <pc:sldMasterMk cId="3241279206" sldId="2147483672"/>
            <pc:sldLayoutMk cId="3864899265" sldId="2147483677"/>
          </pc:sldLayoutMkLst>
        </pc:sldLayoutChg>
        <pc:sldLayoutChg chg="add del mod replId">
          <pc:chgData name="Yu, Ivan" userId="S::iyu@calstatela.edu::c2880bb9-1f86-4df8-a2ce-113fa2e86bb2" providerId="AD" clId="Web-{5F89C131-AFB7-48B2-A594-01DE2149F74C}" dt="2019-11-15T20:22:15.777" v="1"/>
          <pc:sldLayoutMkLst>
            <pc:docMk/>
            <pc:sldMasterMk cId="3241279206" sldId="2147483672"/>
            <pc:sldLayoutMk cId="2252223418" sldId="2147483678"/>
          </pc:sldLayoutMkLst>
        </pc:sldLayoutChg>
        <pc:sldLayoutChg chg="add del mod replId">
          <pc:chgData name="Yu, Ivan" userId="S::iyu@calstatela.edu::c2880bb9-1f86-4df8-a2ce-113fa2e86bb2" providerId="AD" clId="Web-{5F89C131-AFB7-48B2-A594-01DE2149F74C}" dt="2019-11-15T20:22:15.777" v="1"/>
          <pc:sldLayoutMkLst>
            <pc:docMk/>
            <pc:sldMasterMk cId="3241279206" sldId="2147483672"/>
            <pc:sldLayoutMk cId="94708053" sldId="2147483679"/>
          </pc:sldLayoutMkLst>
        </pc:sldLayoutChg>
        <pc:sldLayoutChg chg="add del mod replId">
          <pc:chgData name="Yu, Ivan" userId="S::iyu@calstatela.edu::c2880bb9-1f86-4df8-a2ce-113fa2e86bb2" providerId="AD" clId="Web-{5F89C131-AFB7-48B2-A594-01DE2149F74C}" dt="2019-11-15T20:22:15.777" v="1"/>
          <pc:sldLayoutMkLst>
            <pc:docMk/>
            <pc:sldMasterMk cId="3241279206" sldId="2147483672"/>
            <pc:sldLayoutMk cId="2153312088" sldId="2147483680"/>
          </pc:sldLayoutMkLst>
        </pc:sldLayoutChg>
        <pc:sldLayoutChg chg="add del mod replId">
          <pc:chgData name="Yu, Ivan" userId="S::iyu@calstatela.edu::c2880bb9-1f86-4df8-a2ce-113fa2e86bb2" providerId="AD" clId="Web-{5F89C131-AFB7-48B2-A594-01DE2149F74C}" dt="2019-11-15T20:22:15.777" v="1"/>
          <pc:sldLayoutMkLst>
            <pc:docMk/>
            <pc:sldMasterMk cId="3241279206" sldId="2147483672"/>
            <pc:sldLayoutMk cId="3304922837" sldId="2147483681"/>
          </pc:sldLayoutMkLst>
        </pc:sldLayoutChg>
        <pc:sldLayoutChg chg="add del mod replId">
          <pc:chgData name="Yu, Ivan" userId="S::iyu@calstatela.edu::c2880bb9-1f86-4df8-a2ce-113fa2e86bb2" providerId="AD" clId="Web-{5F89C131-AFB7-48B2-A594-01DE2149F74C}" dt="2019-11-15T20:22:15.777" v="1"/>
          <pc:sldLayoutMkLst>
            <pc:docMk/>
            <pc:sldMasterMk cId="3241279206" sldId="2147483672"/>
            <pc:sldLayoutMk cId="1465849557" sldId="2147483682"/>
          </pc:sldLayoutMkLst>
        </pc:sldLayoutChg>
        <pc:sldLayoutChg chg="add del mod replId">
          <pc:chgData name="Yu, Ivan" userId="S::iyu@calstatela.edu::c2880bb9-1f86-4df8-a2ce-113fa2e86bb2" providerId="AD" clId="Web-{5F89C131-AFB7-48B2-A594-01DE2149F74C}" dt="2019-11-15T20:22:15.777" v="1"/>
          <pc:sldLayoutMkLst>
            <pc:docMk/>
            <pc:sldMasterMk cId="3241279206" sldId="2147483672"/>
            <pc:sldLayoutMk cId="2166154306" sldId="2147483683"/>
          </pc:sldLayoutMkLst>
        </pc:sldLayoutChg>
      </pc:sldMasterChg>
    </pc:docChg>
  </pc:docChgLst>
  <pc:docChgLst>
    <pc:chgData name="You, Feng" userId="S::fyou@calstatela.edu::876896d4-715d-4236-a9cf-ce2e09ee6ebf" providerId="AD" clId="Web-{93A93157-37FD-4304-8A6D-5BB7C1900A42}"/>
    <pc:docChg chg="modSld">
      <pc:chgData name="You, Feng" userId="S::fyou@calstatela.edu::876896d4-715d-4236-a9cf-ce2e09ee6ebf" providerId="AD" clId="Web-{93A93157-37FD-4304-8A6D-5BB7C1900A42}" dt="2019-11-18T08:44:10.688" v="243" actId="1076"/>
      <pc:docMkLst>
        <pc:docMk/>
      </pc:docMkLst>
      <pc:sldChg chg="modSp">
        <pc:chgData name="You, Feng" userId="S::fyou@calstatela.edu::876896d4-715d-4236-a9cf-ce2e09ee6ebf" providerId="AD" clId="Web-{93A93157-37FD-4304-8A6D-5BB7C1900A42}" dt="2019-11-18T08:38:55.081" v="231" actId="20577"/>
        <pc:sldMkLst>
          <pc:docMk/>
          <pc:sldMk cId="2802731682" sldId="257"/>
        </pc:sldMkLst>
        <pc:spChg chg="mod">
          <ac:chgData name="You, Feng" userId="S::fyou@calstatela.edu::876896d4-715d-4236-a9cf-ce2e09ee6ebf" providerId="AD" clId="Web-{93A93157-37FD-4304-8A6D-5BB7C1900A42}" dt="2019-11-18T08:38:55.081" v="231" actId="20577"/>
          <ac:spMkLst>
            <pc:docMk/>
            <pc:sldMk cId="2802731682" sldId="257"/>
            <ac:spMk id="3" creationId="{5265465A-82B0-42DA-B287-0021FE789A52}"/>
          </ac:spMkLst>
        </pc:spChg>
      </pc:sldChg>
      <pc:sldChg chg="addSp delSp modSp mod setBg">
        <pc:chgData name="You, Feng" userId="S::fyou@calstatela.edu::876896d4-715d-4236-a9cf-ce2e09ee6ebf" providerId="AD" clId="Web-{93A93157-37FD-4304-8A6D-5BB7C1900A42}" dt="2019-11-18T08:43:10.626" v="237"/>
        <pc:sldMkLst>
          <pc:docMk/>
          <pc:sldMk cId="2901476259" sldId="260"/>
        </pc:sldMkLst>
        <pc:spChg chg="mod">
          <ac:chgData name="You, Feng" userId="S::fyou@calstatela.edu::876896d4-715d-4236-a9cf-ce2e09ee6ebf" providerId="AD" clId="Web-{93A93157-37FD-4304-8A6D-5BB7C1900A42}" dt="2019-11-18T08:43:10.626" v="237"/>
          <ac:spMkLst>
            <pc:docMk/>
            <pc:sldMk cId="2901476259" sldId="260"/>
            <ac:spMk id="2" creationId="{E149AB85-B808-4467-A883-62BA1175451B}"/>
          </ac:spMkLst>
        </pc:spChg>
        <pc:spChg chg="mod">
          <ac:chgData name="You, Feng" userId="S::fyou@calstatela.edu::876896d4-715d-4236-a9cf-ce2e09ee6ebf" providerId="AD" clId="Web-{93A93157-37FD-4304-8A6D-5BB7C1900A42}" dt="2019-11-18T08:43:10.626" v="237"/>
          <ac:spMkLst>
            <pc:docMk/>
            <pc:sldMk cId="2901476259" sldId="260"/>
            <ac:spMk id="14" creationId="{F95A9BAA-04F1-4B9F-91AB-C53D8AC53BDF}"/>
          </ac:spMkLst>
        </pc:spChg>
        <pc:spChg chg="del">
          <ac:chgData name="You, Feng" userId="S::fyou@calstatela.edu::876896d4-715d-4236-a9cf-ce2e09ee6ebf" providerId="AD" clId="Web-{93A93157-37FD-4304-8A6D-5BB7C1900A42}" dt="2019-11-18T08:43:10.626" v="237"/>
          <ac:spMkLst>
            <pc:docMk/>
            <pc:sldMk cId="2901476259" sldId="260"/>
            <ac:spMk id="17" creationId="{D1C26593-9A51-48FE-9FA2-A9052E57F390}"/>
          </ac:spMkLst>
        </pc:spChg>
        <pc:spChg chg="del">
          <ac:chgData name="You, Feng" userId="S::fyou@calstatela.edu::876896d4-715d-4236-a9cf-ce2e09ee6ebf" providerId="AD" clId="Web-{93A93157-37FD-4304-8A6D-5BB7C1900A42}" dt="2019-11-18T08:43:10.626" v="237"/>
          <ac:spMkLst>
            <pc:docMk/>
            <pc:sldMk cId="2901476259" sldId="260"/>
            <ac:spMk id="19" creationId="{B9D473B1-934D-4F2D-AC4B-5BFB4BAC5DCD}"/>
          </ac:spMkLst>
        </pc:spChg>
        <pc:spChg chg="del">
          <ac:chgData name="You, Feng" userId="S::fyou@calstatela.edu::876896d4-715d-4236-a9cf-ce2e09ee6ebf" providerId="AD" clId="Web-{93A93157-37FD-4304-8A6D-5BB7C1900A42}" dt="2019-11-18T08:43:10.626" v="237"/>
          <ac:spMkLst>
            <pc:docMk/>
            <pc:sldMk cId="2901476259" sldId="260"/>
            <ac:spMk id="21" creationId="{CDE3C03E-D949-4F50-AAFA-3278B2212124}"/>
          </ac:spMkLst>
        </pc:spChg>
        <pc:spChg chg="add">
          <ac:chgData name="You, Feng" userId="S::fyou@calstatela.edu::876896d4-715d-4236-a9cf-ce2e09ee6ebf" providerId="AD" clId="Web-{93A93157-37FD-4304-8A6D-5BB7C1900A42}" dt="2019-11-18T08:43:10.626" v="237"/>
          <ac:spMkLst>
            <pc:docMk/>
            <pc:sldMk cId="2901476259" sldId="260"/>
            <ac:spMk id="26" creationId="{EBB6D9F6-3E47-45AD-8461-718A3C87E3E8}"/>
          </ac:spMkLst>
        </pc:spChg>
        <pc:spChg chg="add">
          <ac:chgData name="You, Feng" userId="S::fyou@calstatela.edu::876896d4-715d-4236-a9cf-ce2e09ee6ebf" providerId="AD" clId="Web-{93A93157-37FD-4304-8A6D-5BB7C1900A42}" dt="2019-11-18T08:43:10.626" v="237"/>
          <ac:spMkLst>
            <pc:docMk/>
            <pc:sldMk cId="2901476259" sldId="260"/>
            <ac:spMk id="28" creationId="{A3B16A00-A549-4B07-B8C2-4B3A966D9E26}"/>
          </ac:spMkLst>
        </pc:spChg>
        <pc:spChg chg="add">
          <ac:chgData name="You, Feng" userId="S::fyou@calstatela.edu::876896d4-715d-4236-a9cf-ce2e09ee6ebf" providerId="AD" clId="Web-{93A93157-37FD-4304-8A6D-5BB7C1900A42}" dt="2019-11-18T08:43:10.626" v="237"/>
          <ac:spMkLst>
            <pc:docMk/>
            <pc:sldMk cId="2901476259" sldId="260"/>
            <ac:spMk id="30" creationId="{33B86BAE-87B4-4192-ABB2-627FFC965AC7}"/>
          </ac:spMkLst>
        </pc:spChg>
        <pc:spChg chg="add">
          <ac:chgData name="You, Feng" userId="S::fyou@calstatela.edu::876896d4-715d-4236-a9cf-ce2e09ee6ebf" providerId="AD" clId="Web-{93A93157-37FD-4304-8A6D-5BB7C1900A42}" dt="2019-11-18T08:43:10.626" v="237"/>
          <ac:spMkLst>
            <pc:docMk/>
            <pc:sldMk cId="2901476259" sldId="260"/>
            <ac:spMk id="32" creationId="{22BB4F03-4463-45CC-89A7-8E03412EDDBF}"/>
          </ac:spMkLst>
        </pc:spChg>
        <pc:spChg chg="add">
          <ac:chgData name="You, Feng" userId="S::fyou@calstatela.edu::876896d4-715d-4236-a9cf-ce2e09ee6ebf" providerId="AD" clId="Web-{93A93157-37FD-4304-8A6D-5BB7C1900A42}" dt="2019-11-18T08:43:10.626" v="237"/>
          <ac:spMkLst>
            <pc:docMk/>
            <pc:sldMk cId="2901476259" sldId="260"/>
            <ac:spMk id="34" creationId="{80E1AEAE-1F52-4C29-925C-27738417E9F5}"/>
          </ac:spMkLst>
        </pc:spChg>
        <pc:picChg chg="mod">
          <ac:chgData name="You, Feng" userId="S::fyou@calstatela.edu::876896d4-715d-4236-a9cf-ce2e09ee6ebf" providerId="AD" clId="Web-{93A93157-37FD-4304-8A6D-5BB7C1900A42}" dt="2019-11-18T08:43:10.626" v="237"/>
          <ac:picMkLst>
            <pc:docMk/>
            <pc:sldMk cId="2901476259" sldId="260"/>
            <ac:picMk id="4" creationId="{AA3ED6AF-CA89-4D4B-A1A3-ED7EEFD4F511}"/>
          </ac:picMkLst>
        </pc:picChg>
        <pc:picChg chg="mod ord">
          <ac:chgData name="You, Feng" userId="S::fyou@calstatela.edu::876896d4-715d-4236-a9cf-ce2e09ee6ebf" providerId="AD" clId="Web-{93A93157-37FD-4304-8A6D-5BB7C1900A42}" dt="2019-11-18T08:43:10.626" v="237"/>
          <ac:picMkLst>
            <pc:docMk/>
            <pc:sldMk cId="2901476259" sldId="260"/>
            <ac:picMk id="6" creationId="{3E27E1D6-5902-4FB8-A517-E5F7A071012E}"/>
          </ac:picMkLst>
        </pc:picChg>
        <pc:picChg chg="mod ord">
          <ac:chgData name="You, Feng" userId="S::fyou@calstatela.edu::876896d4-715d-4236-a9cf-ce2e09ee6ebf" providerId="AD" clId="Web-{93A93157-37FD-4304-8A6D-5BB7C1900A42}" dt="2019-11-18T08:43:10.626" v="237"/>
          <ac:picMkLst>
            <pc:docMk/>
            <pc:sldMk cId="2901476259" sldId="260"/>
            <ac:picMk id="8" creationId="{35F7DF24-DECD-4AFC-BA76-FA74131A3FDA}"/>
          </ac:picMkLst>
        </pc:picChg>
        <pc:picChg chg="mod">
          <ac:chgData name="You, Feng" userId="S::fyou@calstatela.edu::876896d4-715d-4236-a9cf-ce2e09ee6ebf" providerId="AD" clId="Web-{93A93157-37FD-4304-8A6D-5BB7C1900A42}" dt="2019-11-18T08:43:10.626" v="237"/>
          <ac:picMkLst>
            <pc:docMk/>
            <pc:sldMk cId="2901476259" sldId="260"/>
            <ac:picMk id="10" creationId="{003A26E5-25BA-478E-A378-C80199B8CE92}"/>
          </ac:picMkLst>
        </pc:picChg>
      </pc:sldChg>
      <pc:sldChg chg="addSp modSp mod setBg setClrOvrMap">
        <pc:chgData name="You, Feng" userId="S::fyou@calstatela.edu::876896d4-715d-4236-a9cf-ce2e09ee6ebf" providerId="AD" clId="Web-{93A93157-37FD-4304-8A6D-5BB7C1900A42}" dt="2019-11-18T08:42:22.486" v="235"/>
        <pc:sldMkLst>
          <pc:docMk/>
          <pc:sldMk cId="1753798199" sldId="268"/>
        </pc:sldMkLst>
        <pc:spChg chg="mod">
          <ac:chgData name="You, Feng" userId="S::fyou@calstatela.edu::876896d4-715d-4236-a9cf-ce2e09ee6ebf" providerId="AD" clId="Web-{93A93157-37FD-4304-8A6D-5BB7C1900A42}" dt="2019-11-18T08:42:22.486" v="235"/>
          <ac:spMkLst>
            <pc:docMk/>
            <pc:sldMk cId="1753798199" sldId="268"/>
            <ac:spMk id="2" creationId="{8FF2B640-DB5C-4A4E-8ED2-877A0034A923}"/>
          </ac:spMkLst>
        </pc:spChg>
        <pc:spChg chg="mod">
          <ac:chgData name="You, Feng" userId="S::fyou@calstatela.edu::876896d4-715d-4236-a9cf-ce2e09ee6ebf" providerId="AD" clId="Web-{93A93157-37FD-4304-8A6D-5BB7C1900A42}" dt="2019-11-18T08:42:22.486" v="235"/>
          <ac:spMkLst>
            <pc:docMk/>
            <pc:sldMk cId="1753798199" sldId="268"/>
            <ac:spMk id="3" creationId="{447FAD91-E515-448F-99F6-B88AF6A79307}"/>
          </ac:spMkLst>
        </pc:spChg>
        <pc:spChg chg="mod">
          <ac:chgData name="You, Feng" userId="S::fyou@calstatela.edu::876896d4-715d-4236-a9cf-ce2e09ee6ebf" providerId="AD" clId="Web-{93A93157-37FD-4304-8A6D-5BB7C1900A42}" dt="2019-11-18T08:42:22.486" v="235"/>
          <ac:spMkLst>
            <pc:docMk/>
            <pc:sldMk cId="1753798199" sldId="268"/>
            <ac:spMk id="9" creationId="{092AB7A2-7094-4B0C-9D8A-E68AE39D3FE3}"/>
          </ac:spMkLst>
        </pc:spChg>
        <pc:spChg chg="add">
          <ac:chgData name="You, Feng" userId="S::fyou@calstatela.edu::876896d4-715d-4236-a9cf-ce2e09ee6ebf" providerId="AD" clId="Web-{93A93157-37FD-4304-8A6D-5BB7C1900A42}" dt="2019-11-18T08:42:22.486" v="235"/>
          <ac:spMkLst>
            <pc:docMk/>
            <pc:sldMk cId="1753798199" sldId="268"/>
            <ac:spMk id="14" creationId="{867D4867-5BA7-4462-B2F6-A23F4A622AA7}"/>
          </ac:spMkLst>
        </pc:spChg>
        <pc:picChg chg="mod ord">
          <ac:chgData name="You, Feng" userId="S::fyou@calstatela.edu::876896d4-715d-4236-a9cf-ce2e09ee6ebf" providerId="AD" clId="Web-{93A93157-37FD-4304-8A6D-5BB7C1900A42}" dt="2019-11-18T08:42:22.486" v="235"/>
          <ac:picMkLst>
            <pc:docMk/>
            <pc:sldMk cId="1753798199" sldId="268"/>
            <ac:picMk id="6" creationId="{95AE62EA-0628-4616-AFEC-9A96927DF2F3}"/>
          </ac:picMkLst>
        </pc:picChg>
      </pc:sldChg>
      <pc:sldChg chg="addSp delSp modSp mod setClrOvrMap">
        <pc:chgData name="You, Feng" userId="S::fyou@calstatela.edu::876896d4-715d-4236-a9cf-ce2e09ee6ebf" providerId="AD" clId="Web-{93A93157-37FD-4304-8A6D-5BB7C1900A42}" dt="2019-11-18T08:42:30.361" v="236"/>
        <pc:sldMkLst>
          <pc:docMk/>
          <pc:sldMk cId="493622302" sldId="271"/>
        </pc:sldMkLst>
        <pc:spChg chg="mod">
          <ac:chgData name="You, Feng" userId="S::fyou@calstatela.edu::876896d4-715d-4236-a9cf-ce2e09ee6ebf" providerId="AD" clId="Web-{93A93157-37FD-4304-8A6D-5BB7C1900A42}" dt="2019-11-18T08:42:30.361" v="236"/>
          <ac:spMkLst>
            <pc:docMk/>
            <pc:sldMk cId="493622302" sldId="271"/>
            <ac:spMk id="2" creationId="{229D6921-EBD3-4CF2-AB58-0CFE5B0A6BCC}"/>
          </ac:spMkLst>
        </pc:spChg>
        <pc:spChg chg="mod ord">
          <ac:chgData name="You, Feng" userId="S::fyou@calstatela.edu::876896d4-715d-4236-a9cf-ce2e09ee6ebf" providerId="AD" clId="Web-{93A93157-37FD-4304-8A6D-5BB7C1900A42}" dt="2019-11-18T08:42:30.361" v="236"/>
          <ac:spMkLst>
            <pc:docMk/>
            <pc:sldMk cId="493622302" sldId="271"/>
            <ac:spMk id="3" creationId="{F5ED45C2-89EB-41E1-8FBE-74FBD2BE70B7}"/>
          </ac:spMkLst>
        </pc:spChg>
        <pc:spChg chg="del">
          <ac:chgData name="You, Feng" userId="S::fyou@calstatela.edu::876896d4-715d-4236-a9cf-ce2e09ee6ebf" providerId="AD" clId="Web-{93A93157-37FD-4304-8A6D-5BB7C1900A42}" dt="2019-11-18T08:42:30.361" v="236"/>
          <ac:spMkLst>
            <pc:docMk/>
            <pc:sldMk cId="493622302" sldId="271"/>
            <ac:spMk id="10" creationId="{59A309A7-1751-4ABE-A3C1-EEC40366AD89}"/>
          </ac:spMkLst>
        </pc:spChg>
        <pc:spChg chg="del">
          <ac:chgData name="You, Feng" userId="S::fyou@calstatela.edu::876896d4-715d-4236-a9cf-ce2e09ee6ebf" providerId="AD" clId="Web-{93A93157-37FD-4304-8A6D-5BB7C1900A42}" dt="2019-11-18T08:42:30.361" v="236"/>
          <ac:spMkLst>
            <pc:docMk/>
            <pc:sldMk cId="493622302" sldId="271"/>
            <ac:spMk id="12" creationId="{967D8EB6-EAE1-4F9C-B398-83321E287204}"/>
          </ac:spMkLst>
        </pc:spChg>
        <pc:spChg chg="add">
          <ac:chgData name="You, Feng" userId="S::fyou@calstatela.edu::876896d4-715d-4236-a9cf-ce2e09ee6ebf" providerId="AD" clId="Web-{93A93157-37FD-4304-8A6D-5BB7C1900A42}" dt="2019-11-18T08:42:30.361" v="236"/>
          <ac:spMkLst>
            <pc:docMk/>
            <pc:sldMk cId="493622302" sldId="271"/>
            <ac:spMk id="17" creationId="{56C20283-73E0-40EC-8AD8-057F581F64C2}"/>
          </ac:spMkLst>
        </pc:spChg>
        <pc:spChg chg="add">
          <ac:chgData name="You, Feng" userId="S::fyou@calstatela.edu::876896d4-715d-4236-a9cf-ce2e09ee6ebf" providerId="AD" clId="Web-{93A93157-37FD-4304-8A6D-5BB7C1900A42}" dt="2019-11-18T08:42:30.361" v="236"/>
          <ac:spMkLst>
            <pc:docMk/>
            <pc:sldMk cId="493622302" sldId="271"/>
            <ac:spMk id="19" creationId="{3FCC729B-E528-40C3-82D3-BA4375575E87}"/>
          </ac:spMkLst>
        </pc:spChg>
        <pc:spChg chg="add">
          <ac:chgData name="You, Feng" userId="S::fyou@calstatela.edu::876896d4-715d-4236-a9cf-ce2e09ee6ebf" providerId="AD" clId="Web-{93A93157-37FD-4304-8A6D-5BB7C1900A42}" dt="2019-11-18T08:42:30.361" v="236"/>
          <ac:spMkLst>
            <pc:docMk/>
            <pc:sldMk cId="493622302" sldId="271"/>
            <ac:spMk id="21" creationId="{58F1FB8D-1842-4A04-998D-6CF047AB2790}"/>
          </ac:spMkLst>
        </pc:spChg>
        <pc:picChg chg="mod">
          <ac:chgData name="You, Feng" userId="S::fyou@calstatela.edu::876896d4-715d-4236-a9cf-ce2e09ee6ebf" providerId="AD" clId="Web-{93A93157-37FD-4304-8A6D-5BB7C1900A42}" dt="2019-11-18T08:42:30.361" v="236"/>
          <ac:picMkLst>
            <pc:docMk/>
            <pc:sldMk cId="493622302" sldId="271"/>
            <ac:picMk id="7" creationId="{94975EA1-D2A8-4182-8DE0-D038C5E53260}"/>
          </ac:picMkLst>
        </pc:picChg>
      </pc:sldChg>
      <pc:sldChg chg="modSp">
        <pc:chgData name="You, Feng" userId="S::fyou@calstatela.edu::876896d4-715d-4236-a9cf-ce2e09ee6ebf" providerId="AD" clId="Web-{93A93157-37FD-4304-8A6D-5BB7C1900A42}" dt="2019-11-18T08:23:52.073" v="221" actId="20577"/>
        <pc:sldMkLst>
          <pc:docMk/>
          <pc:sldMk cId="4168021260" sldId="272"/>
        </pc:sldMkLst>
        <pc:spChg chg="mod">
          <ac:chgData name="You, Feng" userId="S::fyou@calstatela.edu::876896d4-715d-4236-a9cf-ce2e09ee6ebf" providerId="AD" clId="Web-{93A93157-37FD-4304-8A6D-5BB7C1900A42}" dt="2019-11-18T08:23:52.073" v="221" actId="20577"/>
          <ac:spMkLst>
            <pc:docMk/>
            <pc:sldMk cId="4168021260" sldId="272"/>
            <ac:spMk id="3" creationId="{22BB1C06-5A1C-45CA-8FF1-FDF6E8AF01CD}"/>
          </ac:spMkLst>
        </pc:spChg>
      </pc:sldChg>
      <pc:sldChg chg="modSp mod setBg">
        <pc:chgData name="You, Feng" userId="S::fyou@calstatela.edu::876896d4-715d-4236-a9cf-ce2e09ee6ebf" providerId="AD" clId="Web-{93A93157-37FD-4304-8A6D-5BB7C1900A42}" dt="2019-11-18T08:44:00.516" v="241" actId="1076"/>
        <pc:sldMkLst>
          <pc:docMk/>
          <pc:sldMk cId="993828483" sldId="273"/>
        </pc:sldMkLst>
        <pc:spChg chg="mod">
          <ac:chgData name="You, Feng" userId="S::fyou@calstatela.edu::876896d4-715d-4236-a9cf-ce2e09ee6ebf" providerId="AD" clId="Web-{93A93157-37FD-4304-8A6D-5BB7C1900A42}" dt="2019-11-18T08:43:43.845" v="238"/>
          <ac:spMkLst>
            <pc:docMk/>
            <pc:sldMk cId="993828483" sldId="273"/>
            <ac:spMk id="2" creationId="{F2C407E1-6540-492F-B6FE-02505039E38B}"/>
          </ac:spMkLst>
        </pc:spChg>
        <pc:spChg chg="mod">
          <ac:chgData name="You, Feng" userId="S::fyou@calstatela.edu::876896d4-715d-4236-a9cf-ce2e09ee6ebf" providerId="AD" clId="Web-{93A93157-37FD-4304-8A6D-5BB7C1900A42}" dt="2019-11-18T08:44:00.516" v="241" actId="1076"/>
          <ac:spMkLst>
            <pc:docMk/>
            <pc:sldMk cId="993828483" sldId="273"/>
            <ac:spMk id="5" creationId="{1DC72B9E-6C3B-44B9-8B3C-90DB21037422}"/>
          </ac:spMkLst>
        </pc:spChg>
        <pc:picChg chg="mod">
          <ac:chgData name="You, Feng" userId="S::fyou@calstatela.edu::876896d4-715d-4236-a9cf-ce2e09ee6ebf" providerId="AD" clId="Web-{93A93157-37FD-4304-8A6D-5BB7C1900A42}" dt="2019-11-18T08:43:43.845" v="238"/>
          <ac:picMkLst>
            <pc:docMk/>
            <pc:sldMk cId="993828483" sldId="273"/>
            <ac:picMk id="32" creationId="{B0BC9F48-36CD-4508-A4D8-A35A0DAD01A3}"/>
          </ac:picMkLst>
        </pc:picChg>
      </pc:sldChg>
      <pc:sldChg chg="addSp delSp modSp mod setBg">
        <pc:chgData name="You, Feng" userId="S::fyou@calstatela.edu::876896d4-715d-4236-a9cf-ce2e09ee6ebf" providerId="AD" clId="Web-{93A93157-37FD-4304-8A6D-5BB7C1900A42}" dt="2019-11-18T08:40:59.862" v="233"/>
        <pc:sldMkLst>
          <pc:docMk/>
          <pc:sldMk cId="3739529007" sldId="275"/>
        </pc:sldMkLst>
        <pc:spChg chg="mod">
          <ac:chgData name="You, Feng" userId="S::fyou@calstatela.edu::876896d4-715d-4236-a9cf-ce2e09ee6ebf" providerId="AD" clId="Web-{93A93157-37FD-4304-8A6D-5BB7C1900A42}" dt="2019-11-18T08:40:59.862" v="233"/>
          <ac:spMkLst>
            <pc:docMk/>
            <pc:sldMk cId="3739529007" sldId="275"/>
            <ac:spMk id="2" creationId="{10D5C580-6785-164C-B3D8-8576E342C253}"/>
          </ac:spMkLst>
        </pc:spChg>
        <pc:spChg chg="del">
          <ac:chgData name="You, Feng" userId="S::fyou@calstatela.edu::876896d4-715d-4236-a9cf-ce2e09ee6ebf" providerId="AD" clId="Web-{93A93157-37FD-4304-8A6D-5BB7C1900A42}" dt="2019-11-18T08:40:59.862" v="233"/>
          <ac:spMkLst>
            <pc:docMk/>
            <pc:sldMk cId="3739529007" sldId="275"/>
            <ac:spMk id="3" creationId="{A0F20354-FB28-FF4E-A061-6C49C23EA25E}"/>
          </ac:spMkLst>
        </pc:spChg>
        <pc:spChg chg="add">
          <ac:chgData name="You, Feng" userId="S::fyou@calstatela.edu::876896d4-715d-4236-a9cf-ce2e09ee6ebf" providerId="AD" clId="Web-{93A93157-37FD-4304-8A6D-5BB7C1900A42}" dt="2019-11-18T08:40:59.862" v="233"/>
          <ac:spMkLst>
            <pc:docMk/>
            <pc:sldMk cId="3739529007" sldId="275"/>
            <ac:spMk id="10" creationId="{46C2E80F-49A6-4372-B103-219D417A55ED}"/>
          </ac:spMkLst>
        </pc:spChg>
        <pc:graphicFrameChg chg="add">
          <ac:chgData name="You, Feng" userId="S::fyou@calstatela.edu::876896d4-715d-4236-a9cf-ce2e09ee6ebf" providerId="AD" clId="Web-{93A93157-37FD-4304-8A6D-5BB7C1900A42}" dt="2019-11-18T08:40:59.862" v="233"/>
          <ac:graphicFrameMkLst>
            <pc:docMk/>
            <pc:sldMk cId="3739529007" sldId="275"/>
            <ac:graphicFrameMk id="5" creationId="{83A45604-4ECF-4913-BB38-CC435522BAB0}"/>
          </ac:graphicFrameMkLst>
        </pc:graphicFrameChg>
      </pc:sldChg>
      <pc:sldChg chg="addSp delSp modSp mod setBg">
        <pc:chgData name="You, Feng" userId="S::fyou@calstatela.edu::876896d4-715d-4236-a9cf-ce2e09ee6ebf" providerId="AD" clId="Web-{93A93157-37FD-4304-8A6D-5BB7C1900A42}" dt="2019-11-18T08:41:07.690" v="234"/>
        <pc:sldMkLst>
          <pc:docMk/>
          <pc:sldMk cId="57526776" sldId="276"/>
        </pc:sldMkLst>
        <pc:spChg chg="mod">
          <ac:chgData name="You, Feng" userId="S::fyou@calstatela.edu::876896d4-715d-4236-a9cf-ce2e09ee6ebf" providerId="AD" clId="Web-{93A93157-37FD-4304-8A6D-5BB7C1900A42}" dt="2019-11-18T08:41:07.690" v="234"/>
          <ac:spMkLst>
            <pc:docMk/>
            <pc:sldMk cId="57526776" sldId="276"/>
            <ac:spMk id="2" creationId="{DF4D8683-26A4-8448-8DFA-E4FE367A0CC7}"/>
          </ac:spMkLst>
        </pc:spChg>
        <pc:spChg chg="del">
          <ac:chgData name="You, Feng" userId="S::fyou@calstatela.edu::876896d4-715d-4236-a9cf-ce2e09ee6ebf" providerId="AD" clId="Web-{93A93157-37FD-4304-8A6D-5BB7C1900A42}" dt="2019-11-18T08:41:07.690" v="234"/>
          <ac:spMkLst>
            <pc:docMk/>
            <pc:sldMk cId="57526776" sldId="276"/>
            <ac:spMk id="3" creationId="{7F7832E6-4F57-AE42-ABEE-1E341F98404A}"/>
          </ac:spMkLst>
        </pc:spChg>
        <pc:spChg chg="add">
          <ac:chgData name="You, Feng" userId="S::fyou@calstatela.edu::876896d4-715d-4236-a9cf-ce2e09ee6ebf" providerId="AD" clId="Web-{93A93157-37FD-4304-8A6D-5BB7C1900A42}" dt="2019-11-18T08:41:07.690" v="234"/>
          <ac:spMkLst>
            <pc:docMk/>
            <pc:sldMk cId="57526776" sldId="276"/>
            <ac:spMk id="10" creationId="{46C2E80F-49A6-4372-B103-219D417A55ED}"/>
          </ac:spMkLst>
        </pc:spChg>
        <pc:graphicFrameChg chg="add">
          <ac:chgData name="You, Feng" userId="S::fyou@calstatela.edu::876896d4-715d-4236-a9cf-ce2e09ee6ebf" providerId="AD" clId="Web-{93A93157-37FD-4304-8A6D-5BB7C1900A42}" dt="2019-11-18T08:41:07.690" v="234"/>
          <ac:graphicFrameMkLst>
            <pc:docMk/>
            <pc:sldMk cId="57526776" sldId="276"/>
            <ac:graphicFrameMk id="5" creationId="{02E46223-EC3C-495B-BB30-5366BD25D61D}"/>
          </ac:graphicFrameMkLst>
        </pc:graphicFrameChg>
      </pc:sldChg>
      <pc:sldChg chg="delSp modSp">
        <pc:chgData name="You, Feng" userId="S::fyou@calstatela.edu::876896d4-715d-4236-a9cf-ce2e09ee6ebf" providerId="AD" clId="Web-{93A93157-37FD-4304-8A6D-5BB7C1900A42}" dt="2019-11-18T08:44:10.688" v="243" actId="1076"/>
        <pc:sldMkLst>
          <pc:docMk/>
          <pc:sldMk cId="2745610267" sldId="278"/>
        </pc:sldMkLst>
        <pc:spChg chg="mod">
          <ac:chgData name="You, Feng" userId="S::fyou@calstatela.edu::876896d4-715d-4236-a9cf-ce2e09ee6ebf" providerId="AD" clId="Web-{93A93157-37FD-4304-8A6D-5BB7C1900A42}" dt="2019-11-18T08:43:46.782" v="239"/>
          <ac:spMkLst>
            <pc:docMk/>
            <pc:sldMk cId="2745610267" sldId="278"/>
            <ac:spMk id="2" creationId="{694565DA-7AE4-40E6-9900-CA2E71475C0C}"/>
          </ac:spMkLst>
        </pc:spChg>
        <pc:spChg chg="mod">
          <ac:chgData name="You, Feng" userId="S::fyou@calstatela.edu::876896d4-715d-4236-a9cf-ce2e09ee6ebf" providerId="AD" clId="Web-{93A93157-37FD-4304-8A6D-5BB7C1900A42}" dt="2019-11-18T08:44:10.688" v="243" actId="1076"/>
          <ac:spMkLst>
            <pc:docMk/>
            <pc:sldMk cId="2745610267" sldId="278"/>
            <ac:spMk id="6" creationId="{8D444F1F-DA1A-4686-909F-09492BC63D34}"/>
          </ac:spMkLst>
        </pc:spChg>
        <pc:spChg chg="del">
          <ac:chgData name="You, Feng" userId="S::fyou@calstatela.edu::876896d4-715d-4236-a9cf-ce2e09ee6ebf" providerId="AD" clId="Web-{93A93157-37FD-4304-8A6D-5BB7C1900A42}" dt="2019-11-18T08:43:46.782" v="239"/>
          <ac:spMkLst>
            <pc:docMk/>
            <pc:sldMk cId="2745610267" sldId="278"/>
            <ac:spMk id="9" creationId="{6753252F-4873-4F63-801D-CC719279A7D5}"/>
          </ac:spMkLst>
        </pc:spChg>
        <pc:spChg chg="del">
          <ac:chgData name="You, Feng" userId="S::fyou@calstatela.edu::876896d4-715d-4236-a9cf-ce2e09ee6ebf" providerId="AD" clId="Web-{93A93157-37FD-4304-8A6D-5BB7C1900A42}" dt="2019-11-18T08:43:46.782" v="239"/>
          <ac:spMkLst>
            <pc:docMk/>
            <pc:sldMk cId="2745610267" sldId="278"/>
            <ac:spMk id="11" creationId="{047C8CCB-F95D-4249-92DD-651249D3535A}"/>
          </ac:spMkLst>
        </pc:spChg>
        <pc:picChg chg="mod ord">
          <ac:chgData name="You, Feng" userId="S::fyou@calstatela.edu::876896d4-715d-4236-a9cf-ce2e09ee6ebf" providerId="AD" clId="Web-{93A93157-37FD-4304-8A6D-5BB7C1900A42}" dt="2019-11-18T08:43:46.782" v="239"/>
          <ac:picMkLst>
            <pc:docMk/>
            <pc:sldMk cId="2745610267" sldId="278"/>
            <ac:picMk id="4" creationId="{2E44BA33-211B-47C4-94D9-5538C924FCD2}"/>
          </ac:picMkLst>
        </pc:picChg>
      </pc:sldChg>
    </pc:docChg>
  </pc:docChgLst>
  <pc:docChgLst>
    <pc:chgData name="You, Feng" userId="S::fyou@calstatela.edu::876896d4-715d-4236-a9cf-ce2e09ee6ebf" providerId="AD" clId="Web-{4FF2EB70-3B83-4FD3-9952-E46A4D0668D1}"/>
    <pc:docChg chg="modSld">
      <pc:chgData name="You, Feng" userId="S::fyou@calstatela.edu::876896d4-715d-4236-a9cf-ce2e09ee6ebf" providerId="AD" clId="Web-{4FF2EB70-3B83-4FD3-9952-E46A4D0668D1}" dt="2020-04-28T00:05:30.098" v="31" actId="14100"/>
      <pc:docMkLst>
        <pc:docMk/>
      </pc:docMkLst>
      <pc:sldChg chg="modSp modNotes">
        <pc:chgData name="You, Feng" userId="S::fyou@calstatela.edu::876896d4-715d-4236-a9cf-ce2e09ee6ebf" providerId="AD" clId="Web-{4FF2EB70-3B83-4FD3-9952-E46A4D0668D1}" dt="2020-04-28T00:05:30.098" v="31" actId="14100"/>
        <pc:sldMkLst>
          <pc:docMk/>
          <pc:sldMk cId="184822786" sldId="258"/>
        </pc:sldMkLst>
        <pc:spChg chg="mod">
          <ac:chgData name="You, Feng" userId="S::fyou@calstatela.edu::876896d4-715d-4236-a9cf-ce2e09ee6ebf" providerId="AD" clId="Web-{4FF2EB70-3B83-4FD3-9952-E46A4D0668D1}" dt="2020-04-28T00:05:30.098" v="31" actId="14100"/>
          <ac:spMkLst>
            <pc:docMk/>
            <pc:sldMk cId="184822786" sldId="258"/>
            <ac:spMk id="3" creationId="{08577090-82A7-44CF-A79B-DF2DFE0C7145}"/>
          </ac:spMkLst>
        </pc:spChg>
      </pc:sldChg>
    </pc:docChg>
  </pc:docChgLst>
  <pc:docChgLst>
    <pc:chgData name="Cortes, Ana M" userId="S::acortes7@calstatela.edu::0ef25c30-9f29-404b-bf53-a589724ba552" providerId="AD" clId="Web-{405EB541-E22C-47C4-BCAE-BFA97A212288}"/>
    <pc:docChg chg="modSld">
      <pc:chgData name="Cortes, Ana M" userId="S::acortes7@calstatela.edu::0ef25c30-9f29-404b-bf53-a589724ba552" providerId="AD" clId="Web-{405EB541-E22C-47C4-BCAE-BFA97A212288}" dt="2019-11-30T21:50:03.285" v="94" actId="14100"/>
      <pc:docMkLst>
        <pc:docMk/>
      </pc:docMkLst>
      <pc:sldChg chg="modSp">
        <pc:chgData name="Cortes, Ana M" userId="S::acortes7@calstatela.edu::0ef25c30-9f29-404b-bf53-a589724ba552" providerId="AD" clId="Web-{405EB541-E22C-47C4-BCAE-BFA97A212288}" dt="2019-11-30T21:46:57.814" v="72" actId="1076"/>
        <pc:sldMkLst>
          <pc:docMk/>
          <pc:sldMk cId="2154473376" sldId="259"/>
        </pc:sldMkLst>
        <pc:spChg chg="mod">
          <ac:chgData name="Cortes, Ana M" userId="S::acortes7@calstatela.edu::0ef25c30-9f29-404b-bf53-a589724ba552" providerId="AD" clId="Web-{405EB541-E22C-47C4-BCAE-BFA97A212288}" dt="2019-11-30T21:46:57.814" v="72" actId="1076"/>
          <ac:spMkLst>
            <pc:docMk/>
            <pc:sldMk cId="2154473376" sldId="259"/>
            <ac:spMk id="2" creationId="{F6D74C5B-3DA0-47E2-969B-DE7EA31641BA}"/>
          </ac:spMkLst>
        </pc:spChg>
        <pc:spChg chg="mod">
          <ac:chgData name="Cortes, Ana M" userId="S::acortes7@calstatela.edu::0ef25c30-9f29-404b-bf53-a589724ba552" providerId="AD" clId="Web-{405EB541-E22C-47C4-BCAE-BFA97A212288}" dt="2019-11-30T21:46:47.595" v="71" actId="20577"/>
          <ac:spMkLst>
            <pc:docMk/>
            <pc:sldMk cId="2154473376" sldId="259"/>
            <ac:spMk id="3" creationId="{75AAF73B-19AF-4261-8A6F-43E66E81D432}"/>
          </ac:spMkLst>
        </pc:spChg>
      </pc:sldChg>
      <pc:sldChg chg="modSp">
        <pc:chgData name="Cortes, Ana M" userId="S::acortes7@calstatela.edu::0ef25c30-9f29-404b-bf53-a589724ba552" providerId="AD" clId="Web-{405EB541-E22C-47C4-BCAE-BFA97A212288}" dt="2019-11-30T21:50:03.285" v="94" actId="14100"/>
        <pc:sldMkLst>
          <pc:docMk/>
          <pc:sldMk cId="1753798199" sldId="268"/>
        </pc:sldMkLst>
        <pc:spChg chg="mod">
          <ac:chgData name="Cortes, Ana M" userId="S::acortes7@calstatela.edu::0ef25c30-9f29-404b-bf53-a589724ba552" providerId="AD" clId="Web-{405EB541-E22C-47C4-BCAE-BFA97A212288}" dt="2019-11-30T21:50:03.285" v="94" actId="14100"/>
          <ac:spMkLst>
            <pc:docMk/>
            <pc:sldMk cId="1753798199" sldId="268"/>
            <ac:spMk id="9" creationId="{092AB7A2-7094-4B0C-9D8A-E68AE39D3FE3}"/>
          </ac:spMkLst>
        </pc:spChg>
      </pc:sldChg>
      <pc:sldChg chg="modSp">
        <pc:chgData name="Cortes, Ana M" userId="S::acortes7@calstatela.edu::0ef25c30-9f29-404b-bf53-a589724ba552" providerId="AD" clId="Web-{405EB541-E22C-47C4-BCAE-BFA97A212288}" dt="2019-11-30T21:45:01.126" v="65" actId="20577"/>
        <pc:sldMkLst>
          <pc:docMk/>
          <pc:sldMk cId="57526776" sldId="276"/>
        </pc:sldMkLst>
        <pc:graphicFrameChg chg="modGraphic">
          <ac:chgData name="Cortes, Ana M" userId="S::acortes7@calstatela.edu::0ef25c30-9f29-404b-bf53-a589724ba552" providerId="AD" clId="Web-{405EB541-E22C-47C4-BCAE-BFA97A212288}" dt="2019-11-30T21:45:01.126" v="65" actId="20577"/>
          <ac:graphicFrameMkLst>
            <pc:docMk/>
            <pc:sldMk cId="57526776" sldId="276"/>
            <ac:graphicFrameMk id="5" creationId="{02E46223-EC3C-495B-BB30-5366BD25D61D}"/>
          </ac:graphicFrameMkLst>
        </pc:graphicFrameChg>
      </pc:sldChg>
      <pc:sldChg chg="modSp">
        <pc:chgData name="Cortes, Ana M" userId="S::acortes7@calstatela.edu::0ef25c30-9f29-404b-bf53-a589724ba552" providerId="AD" clId="Web-{405EB541-E22C-47C4-BCAE-BFA97A212288}" dt="2019-11-30T21:48:35.752" v="79" actId="1076"/>
        <pc:sldMkLst>
          <pc:docMk/>
          <pc:sldMk cId="731599044" sldId="280"/>
        </pc:sldMkLst>
        <pc:spChg chg="mod">
          <ac:chgData name="Cortes, Ana M" userId="S::acortes7@calstatela.edu::0ef25c30-9f29-404b-bf53-a589724ba552" providerId="AD" clId="Web-{405EB541-E22C-47C4-BCAE-BFA97A212288}" dt="2019-11-30T21:47:47.095" v="74" actId="1076"/>
          <ac:spMkLst>
            <pc:docMk/>
            <pc:sldMk cId="731599044" sldId="280"/>
            <ac:spMk id="2" creationId="{730A7719-8C16-4B24-A0E8-2D87D0EF860B}"/>
          </ac:spMkLst>
        </pc:spChg>
        <pc:spChg chg="mod">
          <ac:chgData name="Cortes, Ana M" userId="S::acortes7@calstatela.edu::0ef25c30-9f29-404b-bf53-a589724ba552" providerId="AD" clId="Web-{405EB541-E22C-47C4-BCAE-BFA97A212288}" dt="2019-11-30T21:48:35.752" v="79" actId="1076"/>
          <ac:spMkLst>
            <pc:docMk/>
            <pc:sldMk cId="731599044" sldId="280"/>
            <ac:spMk id="4" creationId="{E2345DBB-EE4F-4AC9-8E64-CC649D223701}"/>
          </ac:spMkLst>
        </pc:spChg>
      </pc:sldChg>
      <pc:sldChg chg="modSp">
        <pc:chgData name="Cortes, Ana M" userId="S::acortes7@calstatela.edu::0ef25c30-9f29-404b-bf53-a589724ba552" providerId="AD" clId="Web-{405EB541-E22C-47C4-BCAE-BFA97A212288}" dt="2019-11-30T21:49:13.627" v="86" actId="14100"/>
        <pc:sldMkLst>
          <pc:docMk/>
          <pc:sldMk cId="54308201" sldId="281"/>
        </pc:sldMkLst>
        <pc:spChg chg="mod">
          <ac:chgData name="Cortes, Ana M" userId="S::acortes7@calstatela.edu::0ef25c30-9f29-404b-bf53-a589724ba552" providerId="AD" clId="Web-{405EB541-E22C-47C4-BCAE-BFA97A212288}" dt="2019-11-30T21:49:13.627" v="86" actId="14100"/>
          <ac:spMkLst>
            <pc:docMk/>
            <pc:sldMk cId="54308201" sldId="281"/>
            <ac:spMk id="4" creationId="{E2345DBB-EE4F-4AC9-8E64-CC649D223701}"/>
          </ac:spMkLst>
        </pc:spChg>
      </pc:sldChg>
    </pc:docChg>
  </pc:docChgLst>
  <pc:docChgLst>
    <pc:chgData name="Yu, Ivan" userId="S::iyu@calstatela.edu::c2880bb9-1f86-4df8-a2ce-113fa2e86bb2" providerId="AD" clId="Web-{9E71C395-EF1B-46D9-B2E3-10F872642036}"/>
    <pc:docChg chg="modSld">
      <pc:chgData name="Yu, Ivan" userId="S::iyu@calstatela.edu::c2880bb9-1f86-4df8-a2ce-113fa2e86bb2" providerId="AD" clId="Web-{9E71C395-EF1B-46D9-B2E3-10F872642036}" dt="2020-04-27T21:35:39.654" v="3"/>
      <pc:docMkLst>
        <pc:docMk/>
      </pc:docMkLst>
      <pc:sldChg chg="modTransition">
        <pc:chgData name="Yu, Ivan" userId="S::iyu@calstatela.edu::c2880bb9-1f86-4df8-a2ce-113fa2e86bb2" providerId="AD" clId="Web-{9E71C395-EF1B-46D9-B2E3-10F872642036}" dt="2020-04-27T21:35:31.670" v="0"/>
        <pc:sldMkLst>
          <pc:docMk/>
          <pc:sldMk cId="4140531293" sldId="302"/>
        </pc:sldMkLst>
      </pc:sldChg>
      <pc:sldChg chg="modTransition">
        <pc:chgData name="Yu, Ivan" userId="S::iyu@calstatela.edu::c2880bb9-1f86-4df8-a2ce-113fa2e86bb2" providerId="AD" clId="Web-{9E71C395-EF1B-46D9-B2E3-10F872642036}" dt="2020-04-27T21:35:37.013" v="2"/>
        <pc:sldMkLst>
          <pc:docMk/>
          <pc:sldMk cId="1149551350" sldId="304"/>
        </pc:sldMkLst>
      </pc:sldChg>
      <pc:sldChg chg="modTransition">
        <pc:chgData name="Yu, Ivan" userId="S::iyu@calstatela.edu::c2880bb9-1f86-4df8-a2ce-113fa2e86bb2" providerId="AD" clId="Web-{9E71C395-EF1B-46D9-B2E3-10F872642036}" dt="2020-04-27T21:35:34.232" v="1"/>
        <pc:sldMkLst>
          <pc:docMk/>
          <pc:sldMk cId="796995453" sldId="314"/>
        </pc:sldMkLst>
      </pc:sldChg>
      <pc:sldChg chg="modTransition">
        <pc:chgData name="Yu, Ivan" userId="S::iyu@calstatela.edu::c2880bb9-1f86-4df8-a2ce-113fa2e86bb2" providerId="AD" clId="Web-{9E71C395-EF1B-46D9-B2E3-10F872642036}" dt="2020-04-27T21:35:39.654" v="3"/>
        <pc:sldMkLst>
          <pc:docMk/>
          <pc:sldMk cId="2052058590" sldId="315"/>
        </pc:sldMkLst>
      </pc:sldChg>
    </pc:docChg>
  </pc:docChgLst>
  <pc:docChgLst>
    <pc:chgData name="Aguilar, Marco A" userId="S::maguil53@calstatela.edu::7d88a497-c560-4e64-9773-44d8716f55aa" providerId="AD" clId="Web-{C1F8BBE8-6DE5-4054-98EF-590818BB7382}"/>
    <pc:docChg chg="modSld">
      <pc:chgData name="Aguilar, Marco A" userId="S::maguil53@calstatela.edu::7d88a497-c560-4e64-9773-44d8716f55aa" providerId="AD" clId="Web-{C1F8BBE8-6DE5-4054-98EF-590818BB7382}" dt="2020-04-22T07:03:32.664" v="82" actId="20577"/>
      <pc:docMkLst>
        <pc:docMk/>
      </pc:docMkLst>
      <pc:sldChg chg="modSp">
        <pc:chgData name="Aguilar, Marco A" userId="S::maguil53@calstatela.edu::7d88a497-c560-4e64-9773-44d8716f55aa" providerId="AD" clId="Web-{C1F8BBE8-6DE5-4054-98EF-590818BB7382}" dt="2020-04-22T06:46:15.313" v="77" actId="20577"/>
        <pc:sldMkLst>
          <pc:docMk/>
          <pc:sldMk cId="3063775428" sldId="279"/>
        </pc:sldMkLst>
        <pc:spChg chg="mod">
          <ac:chgData name="Aguilar, Marco A" userId="S::maguil53@calstatela.edu::7d88a497-c560-4e64-9773-44d8716f55aa" providerId="AD" clId="Web-{C1F8BBE8-6DE5-4054-98EF-590818BB7382}" dt="2020-04-22T06:46:15.313" v="77" actId="20577"/>
          <ac:spMkLst>
            <pc:docMk/>
            <pc:sldMk cId="3063775428" sldId="279"/>
            <ac:spMk id="3" creationId="{35626975-275F-4D38-BAF7-F61B025D85A9}"/>
          </ac:spMkLst>
        </pc:spChg>
      </pc:sldChg>
      <pc:sldChg chg="modSp">
        <pc:chgData name="Aguilar, Marco A" userId="S::maguil53@calstatela.edu::7d88a497-c560-4e64-9773-44d8716f55aa" providerId="AD" clId="Web-{C1F8BBE8-6DE5-4054-98EF-590818BB7382}" dt="2020-04-22T06:46:04.407" v="65" actId="20577"/>
        <pc:sldMkLst>
          <pc:docMk/>
          <pc:sldMk cId="2759785028" sldId="286"/>
        </pc:sldMkLst>
        <pc:spChg chg="mod">
          <ac:chgData name="Aguilar, Marco A" userId="S::maguil53@calstatela.edu::7d88a497-c560-4e64-9773-44d8716f55aa" providerId="AD" clId="Web-{C1F8BBE8-6DE5-4054-98EF-590818BB7382}" dt="2020-04-22T06:44:05.564" v="35" actId="1076"/>
          <ac:spMkLst>
            <pc:docMk/>
            <pc:sldMk cId="2759785028" sldId="286"/>
            <ac:spMk id="2" creationId="{B44D6563-FF6C-45C8-9F37-B77400948FB6}"/>
          </ac:spMkLst>
        </pc:spChg>
        <pc:spChg chg="mod">
          <ac:chgData name="Aguilar, Marco A" userId="S::maguil53@calstatela.edu::7d88a497-c560-4e64-9773-44d8716f55aa" providerId="AD" clId="Web-{C1F8BBE8-6DE5-4054-98EF-590818BB7382}" dt="2020-04-22T06:46:04.407" v="65" actId="20577"/>
          <ac:spMkLst>
            <pc:docMk/>
            <pc:sldMk cId="2759785028" sldId="286"/>
            <ac:spMk id="3" creationId="{35626975-275F-4D38-BAF7-F61B025D85A9}"/>
          </ac:spMkLst>
        </pc:spChg>
      </pc:sldChg>
      <pc:sldChg chg="addSp modSp">
        <pc:chgData name="Aguilar, Marco A" userId="S::maguil53@calstatela.edu::7d88a497-c560-4e64-9773-44d8716f55aa" providerId="AD" clId="Web-{C1F8BBE8-6DE5-4054-98EF-590818BB7382}" dt="2020-04-22T07:03:32.664" v="81" actId="20577"/>
        <pc:sldMkLst>
          <pc:docMk/>
          <pc:sldMk cId="1588052841" sldId="289"/>
        </pc:sldMkLst>
        <pc:spChg chg="add mod">
          <ac:chgData name="Aguilar, Marco A" userId="S::maguil53@calstatela.edu::7d88a497-c560-4e64-9773-44d8716f55aa" providerId="AD" clId="Web-{C1F8BBE8-6DE5-4054-98EF-590818BB7382}" dt="2020-04-22T06:42:33.596" v="10" actId="20577"/>
          <ac:spMkLst>
            <pc:docMk/>
            <pc:sldMk cId="1588052841" sldId="289"/>
            <ac:spMk id="3" creationId="{ADC8C7A6-89B9-4813-AAC6-5EDB899D6532}"/>
          </ac:spMkLst>
        </pc:spChg>
        <pc:spChg chg="mod">
          <ac:chgData name="Aguilar, Marco A" userId="S::maguil53@calstatela.edu::7d88a497-c560-4e64-9773-44d8716f55aa" providerId="AD" clId="Web-{C1F8BBE8-6DE5-4054-98EF-590818BB7382}" dt="2020-04-22T07:03:32.664" v="81" actId="20577"/>
          <ac:spMkLst>
            <pc:docMk/>
            <pc:sldMk cId="1588052841" sldId="289"/>
            <ac:spMk id="16" creationId="{4A40C53B-E204-4FF6-BD21-9448D84A890D}"/>
          </ac:spMkLst>
        </pc:spChg>
        <pc:picChg chg="mod">
          <ac:chgData name="Aguilar, Marco A" userId="S::maguil53@calstatela.edu::7d88a497-c560-4e64-9773-44d8716f55aa" providerId="AD" clId="Web-{C1F8BBE8-6DE5-4054-98EF-590818BB7382}" dt="2020-04-22T06:42:02.987" v="3" actId="1076"/>
          <ac:picMkLst>
            <pc:docMk/>
            <pc:sldMk cId="1588052841" sldId="289"/>
            <ac:picMk id="4" creationId="{9A7AC892-0BD7-4471-A6BE-A36BA73C94F5}"/>
          </ac:picMkLst>
        </pc:picChg>
        <pc:picChg chg="mod">
          <ac:chgData name="Aguilar, Marco A" userId="S::maguil53@calstatela.edu::7d88a497-c560-4e64-9773-44d8716f55aa" providerId="AD" clId="Web-{C1F8BBE8-6DE5-4054-98EF-590818BB7382}" dt="2020-04-22T06:42:05.534" v="4" actId="1076"/>
          <ac:picMkLst>
            <pc:docMk/>
            <pc:sldMk cId="1588052841" sldId="289"/>
            <ac:picMk id="6" creationId="{FEED2441-2AD2-43C3-AC02-E03EE6D05AD5}"/>
          </ac:picMkLst>
        </pc:picChg>
        <pc:picChg chg="mod">
          <ac:chgData name="Aguilar, Marco A" userId="S::maguil53@calstatela.edu::7d88a497-c560-4e64-9773-44d8716f55aa" providerId="AD" clId="Web-{C1F8BBE8-6DE5-4054-98EF-590818BB7382}" dt="2020-04-22T06:41:56.065" v="0" actId="1076"/>
          <ac:picMkLst>
            <pc:docMk/>
            <pc:sldMk cId="1588052841" sldId="289"/>
            <ac:picMk id="8" creationId="{087ED1E7-2BAA-46FA-933B-B936701C83EA}"/>
          </ac:picMkLst>
        </pc:picChg>
        <pc:picChg chg="mod">
          <ac:chgData name="Aguilar, Marco A" userId="S::maguil53@calstatela.edu::7d88a497-c560-4e64-9773-44d8716f55aa" providerId="AD" clId="Web-{C1F8BBE8-6DE5-4054-98EF-590818BB7382}" dt="2020-04-22T06:41:57.331" v="1" actId="1076"/>
          <ac:picMkLst>
            <pc:docMk/>
            <pc:sldMk cId="1588052841" sldId="289"/>
            <ac:picMk id="11" creationId="{CC1F7B9B-CB77-496C-9165-D116FD0CE954}"/>
          </ac:picMkLst>
        </pc:picChg>
        <pc:cxnChg chg="mod">
          <ac:chgData name="Aguilar, Marco A" userId="S::maguil53@calstatela.edu::7d88a497-c560-4e64-9773-44d8716f55aa" providerId="AD" clId="Web-{C1F8BBE8-6DE5-4054-98EF-590818BB7382}" dt="2020-04-22T06:41:59.409" v="2" actId="1076"/>
          <ac:cxnSpMkLst>
            <pc:docMk/>
            <pc:sldMk cId="1588052841" sldId="289"/>
            <ac:cxnSpMk id="14" creationId="{B450F1E6-DE9F-4208-9365-7EDDB0C2B50C}"/>
          </ac:cxnSpMkLst>
        </pc:cxnChg>
      </pc:sldChg>
      <pc:sldChg chg="addSp modSp">
        <pc:chgData name="Aguilar, Marco A" userId="S::maguil53@calstatela.edu::7d88a497-c560-4e64-9773-44d8716f55aa" providerId="AD" clId="Web-{C1F8BBE8-6DE5-4054-98EF-590818BB7382}" dt="2020-04-22T06:43:19.518" v="28" actId="20577"/>
        <pc:sldMkLst>
          <pc:docMk/>
          <pc:sldMk cId="3687549589" sldId="291"/>
        </pc:sldMkLst>
        <pc:spChg chg="add mod">
          <ac:chgData name="Aguilar, Marco A" userId="S::maguil53@calstatela.edu::7d88a497-c560-4e64-9773-44d8716f55aa" providerId="AD" clId="Web-{C1F8BBE8-6DE5-4054-98EF-590818BB7382}" dt="2020-04-22T06:43:19.518" v="28" actId="20577"/>
          <ac:spMkLst>
            <pc:docMk/>
            <pc:sldMk cId="3687549589" sldId="291"/>
            <ac:spMk id="3" creationId="{146DE956-E2E5-4203-A02A-9A6F5C431C4A}"/>
          </ac:spMkLst>
        </pc:spChg>
        <pc:spChg chg="mod">
          <ac:chgData name="Aguilar, Marco A" userId="S::maguil53@calstatela.edu::7d88a497-c560-4e64-9773-44d8716f55aa" providerId="AD" clId="Web-{C1F8BBE8-6DE5-4054-98EF-590818BB7382}" dt="2020-04-22T06:42:54.159" v="22" actId="1076"/>
          <ac:spMkLst>
            <pc:docMk/>
            <pc:sldMk cId="3687549589" sldId="291"/>
            <ac:spMk id="15" creationId="{18CD5DDC-DF52-405E-B4A6-82343A70AC60}"/>
          </ac:spMkLst>
        </pc:spChg>
        <pc:spChg chg="mod">
          <ac:chgData name="Aguilar, Marco A" userId="S::maguil53@calstatela.edu::7d88a497-c560-4e64-9773-44d8716f55aa" providerId="AD" clId="Web-{C1F8BBE8-6DE5-4054-98EF-590818BB7382}" dt="2020-04-22T06:42:54.096" v="17" actId="1076"/>
          <ac:spMkLst>
            <pc:docMk/>
            <pc:sldMk cId="3687549589" sldId="291"/>
            <ac:spMk id="16" creationId="{A4E876F5-31E9-4D1B-9068-BF2678840DE2}"/>
          </ac:spMkLst>
        </pc:spChg>
        <pc:spChg chg="mod">
          <ac:chgData name="Aguilar, Marco A" userId="S::maguil53@calstatela.edu::7d88a497-c560-4e64-9773-44d8716f55aa" providerId="AD" clId="Web-{C1F8BBE8-6DE5-4054-98EF-590818BB7382}" dt="2020-04-22T06:42:54.143" v="20" actId="1076"/>
          <ac:spMkLst>
            <pc:docMk/>
            <pc:sldMk cId="3687549589" sldId="291"/>
            <ac:spMk id="20" creationId="{A85CF178-4A3D-4E40-ABA5-2DF5431982B5}"/>
          </ac:spMkLst>
        </pc:spChg>
        <pc:spChg chg="mod">
          <ac:chgData name="Aguilar, Marco A" userId="S::maguil53@calstatela.edu::7d88a497-c560-4e64-9773-44d8716f55aa" providerId="AD" clId="Web-{C1F8BBE8-6DE5-4054-98EF-590818BB7382}" dt="2020-04-22T06:42:54.159" v="21" actId="1076"/>
          <ac:spMkLst>
            <pc:docMk/>
            <pc:sldMk cId="3687549589" sldId="291"/>
            <ac:spMk id="21" creationId="{FB38B0EE-7227-4D97-9584-A68DD7F60981}"/>
          </ac:spMkLst>
        </pc:spChg>
        <pc:spChg chg="mod">
          <ac:chgData name="Aguilar, Marco A" userId="S::maguil53@calstatela.edu::7d88a497-c560-4e64-9773-44d8716f55aa" providerId="AD" clId="Web-{C1F8BBE8-6DE5-4054-98EF-590818BB7382}" dt="2020-04-22T06:43:03.237" v="24" actId="1076"/>
          <ac:spMkLst>
            <pc:docMk/>
            <pc:sldMk cId="3687549589" sldId="291"/>
            <ac:spMk id="60" creationId="{1A603A70-CFCF-410D-85D5-E0B788D62EA1}"/>
          </ac:spMkLst>
        </pc:spChg>
        <pc:grpChg chg="mod">
          <ac:chgData name="Aguilar, Marco A" userId="S::maguil53@calstatela.edu::7d88a497-c560-4e64-9773-44d8716f55aa" providerId="AD" clId="Web-{C1F8BBE8-6DE5-4054-98EF-590818BB7382}" dt="2020-04-22T06:42:54.034" v="13" actId="1076"/>
          <ac:grpSpMkLst>
            <pc:docMk/>
            <pc:sldMk cId="3687549589" sldId="291"/>
            <ac:grpSpMk id="11" creationId="{5CD2993A-5FB5-4B84-8599-B63F73E33A19}"/>
          </ac:grpSpMkLst>
        </pc:grpChg>
        <pc:grpChg chg="mod">
          <ac:chgData name="Aguilar, Marco A" userId="S::maguil53@calstatela.edu::7d88a497-c560-4e64-9773-44d8716f55aa" providerId="AD" clId="Web-{C1F8BBE8-6DE5-4054-98EF-590818BB7382}" dt="2020-04-22T06:42:54.049" v="14" actId="1076"/>
          <ac:grpSpMkLst>
            <pc:docMk/>
            <pc:sldMk cId="3687549589" sldId="291"/>
            <ac:grpSpMk id="12" creationId="{D3C961E1-C72D-43CE-886E-0A3BE95A737A}"/>
          </ac:grpSpMkLst>
        </pc:grpChg>
        <pc:grpChg chg="mod">
          <ac:chgData name="Aguilar, Marco A" userId="S::maguil53@calstatela.edu::7d88a497-c560-4e64-9773-44d8716f55aa" providerId="AD" clId="Web-{C1F8BBE8-6DE5-4054-98EF-590818BB7382}" dt="2020-04-22T06:42:54.065" v="15" actId="1076"/>
          <ac:grpSpMkLst>
            <pc:docMk/>
            <pc:sldMk cId="3687549589" sldId="291"/>
            <ac:grpSpMk id="13" creationId="{5C6F9FFE-1108-4085-A79F-E66A585274EE}"/>
          </ac:grpSpMkLst>
        </pc:grpChg>
        <pc:grpChg chg="mod">
          <ac:chgData name="Aguilar, Marco A" userId="S::maguil53@calstatela.edu::7d88a497-c560-4e64-9773-44d8716f55aa" providerId="AD" clId="Web-{C1F8BBE8-6DE5-4054-98EF-590818BB7382}" dt="2020-04-22T06:42:54.080" v="16" actId="1076"/>
          <ac:grpSpMkLst>
            <pc:docMk/>
            <pc:sldMk cId="3687549589" sldId="291"/>
            <ac:grpSpMk id="14" creationId="{7237D557-7AFF-4C95-9143-43C134D12049}"/>
          </ac:grpSpMkLst>
        </pc:grpChg>
        <pc:grpChg chg="mod">
          <ac:chgData name="Aguilar, Marco A" userId="S::maguil53@calstatela.edu::7d88a497-c560-4e64-9773-44d8716f55aa" providerId="AD" clId="Web-{C1F8BBE8-6DE5-4054-98EF-590818BB7382}" dt="2020-04-22T06:42:54.112" v="18" actId="1076"/>
          <ac:grpSpMkLst>
            <pc:docMk/>
            <pc:sldMk cId="3687549589" sldId="291"/>
            <ac:grpSpMk id="17" creationId="{FBFE03B6-4486-4A98-9734-3621797FB9D0}"/>
          </ac:grpSpMkLst>
        </pc:grpChg>
        <pc:grpChg chg="mod">
          <ac:chgData name="Aguilar, Marco A" userId="S::maguil53@calstatela.edu::7d88a497-c560-4e64-9773-44d8716f55aa" providerId="AD" clId="Web-{C1F8BBE8-6DE5-4054-98EF-590818BB7382}" dt="2020-04-22T06:42:54.127" v="19" actId="1076"/>
          <ac:grpSpMkLst>
            <pc:docMk/>
            <pc:sldMk cId="3687549589" sldId="291"/>
            <ac:grpSpMk id="18" creationId="{FD22ED12-88B9-4B23-ACD5-F87F6C916EA8}"/>
          </ac:grpSpMkLst>
        </pc:grpChg>
        <pc:picChg chg="mod">
          <ac:chgData name="Aguilar, Marco A" userId="S::maguil53@calstatela.edu::7d88a497-c560-4e64-9773-44d8716f55aa" providerId="AD" clId="Web-{C1F8BBE8-6DE5-4054-98EF-590818BB7382}" dt="2020-04-22T06:42:59.815" v="23" actId="1076"/>
          <ac:picMkLst>
            <pc:docMk/>
            <pc:sldMk cId="3687549589" sldId="291"/>
            <ac:picMk id="10" creationId="{38B58971-8CD8-467A-A9E2-3304999FE040}"/>
          </ac:picMkLst>
        </pc:picChg>
      </pc:sldChg>
    </pc:docChg>
  </pc:docChgLst>
  <pc:docChgLst>
    <pc:chgData name="You, Feng" userId="S::fyou@calstatela.edu::876896d4-715d-4236-a9cf-ce2e09ee6ebf" providerId="AD" clId="Web-{60726695-F809-482C-AB3C-DD8BD89542A2}"/>
    <pc:docChg chg="modSld">
      <pc:chgData name="You, Feng" userId="S::fyou@calstatela.edu::876896d4-715d-4236-a9cf-ce2e09ee6ebf" providerId="AD" clId="Web-{60726695-F809-482C-AB3C-DD8BD89542A2}" dt="2020-04-21T04:35:25.460" v="22" actId="1076"/>
      <pc:docMkLst>
        <pc:docMk/>
      </pc:docMkLst>
      <pc:sldChg chg="addSp modSp">
        <pc:chgData name="You, Feng" userId="S::fyou@calstatela.edu::876896d4-715d-4236-a9cf-ce2e09ee6ebf" providerId="AD" clId="Web-{60726695-F809-482C-AB3C-DD8BD89542A2}" dt="2020-04-21T04:35:25.460" v="22" actId="1076"/>
        <pc:sldMkLst>
          <pc:docMk/>
          <pc:sldMk cId="675623631" sldId="283"/>
        </pc:sldMkLst>
        <pc:cxnChg chg="add mod">
          <ac:chgData name="You, Feng" userId="S::fyou@calstatela.edu::876896d4-715d-4236-a9cf-ce2e09ee6ebf" providerId="AD" clId="Web-{60726695-F809-482C-AB3C-DD8BD89542A2}" dt="2020-04-21T04:35:25.460" v="22" actId="1076"/>
          <ac:cxnSpMkLst>
            <pc:docMk/>
            <pc:sldMk cId="675623631" sldId="283"/>
            <ac:cxnSpMk id="7" creationId="{0776215D-920E-490E-98A0-611E0CDF79D7}"/>
          </ac:cxnSpMkLst>
        </pc:cxnChg>
      </pc:sldChg>
    </pc:docChg>
  </pc:docChgLst>
  <pc:docChgLst>
    <pc:chgData name="Yu, Ivan" userId="S::iyu@calstatela.edu::c2880bb9-1f86-4df8-a2ce-113fa2e86bb2" providerId="AD" clId="Web-{626446BD-041A-4DCA-B97D-8EA25BED4765}"/>
    <pc:docChg chg="delSld">
      <pc:chgData name="Yu, Ivan" userId="S::iyu@calstatela.edu::c2880bb9-1f86-4df8-a2ce-113fa2e86bb2" providerId="AD" clId="Web-{626446BD-041A-4DCA-B97D-8EA25BED4765}" dt="2020-04-21T05:01:45.426" v="0"/>
      <pc:docMkLst>
        <pc:docMk/>
      </pc:docMkLst>
      <pc:sldChg chg="del">
        <pc:chgData name="Yu, Ivan" userId="S::iyu@calstatela.edu::c2880bb9-1f86-4df8-a2ce-113fa2e86bb2" providerId="AD" clId="Web-{626446BD-041A-4DCA-B97D-8EA25BED4765}" dt="2020-04-21T05:01:45.426" v="0"/>
        <pc:sldMkLst>
          <pc:docMk/>
          <pc:sldMk cId="788380423" sldId="270"/>
        </pc:sldMkLst>
      </pc:sldChg>
    </pc:docChg>
  </pc:docChgLst>
  <pc:docChgLst>
    <pc:chgData name="Cortes, Ana M" userId="S::acortes7@calstatela.edu::0ef25c30-9f29-404b-bf53-a589724ba552" providerId="AD" clId="Web-{EAAFB991-6E8D-4701-8A4C-6D3B655A2C7C}"/>
    <pc:docChg chg="modSld">
      <pc:chgData name="Cortes, Ana M" userId="S::acortes7@calstatela.edu::0ef25c30-9f29-404b-bf53-a589724ba552" providerId="AD" clId="Web-{EAAFB991-6E8D-4701-8A4C-6D3B655A2C7C}" dt="2020-04-20T16:27:03.279" v="4" actId="1076"/>
      <pc:docMkLst>
        <pc:docMk/>
      </pc:docMkLst>
      <pc:sldChg chg="addSp delSp modSp">
        <pc:chgData name="Cortes, Ana M" userId="S::acortes7@calstatela.edu::0ef25c30-9f29-404b-bf53-a589724ba552" providerId="AD" clId="Web-{EAAFB991-6E8D-4701-8A4C-6D3B655A2C7C}" dt="2020-04-20T16:27:03.279" v="4" actId="1076"/>
        <pc:sldMkLst>
          <pc:docMk/>
          <pc:sldMk cId="645011476" sldId="282"/>
        </pc:sldMkLst>
        <pc:picChg chg="add mod">
          <ac:chgData name="Cortes, Ana M" userId="S::acortes7@calstatela.edu::0ef25c30-9f29-404b-bf53-a589724ba552" providerId="AD" clId="Web-{EAAFB991-6E8D-4701-8A4C-6D3B655A2C7C}" dt="2020-04-20T16:27:03.279" v="4" actId="1076"/>
          <ac:picMkLst>
            <pc:docMk/>
            <pc:sldMk cId="645011476" sldId="282"/>
            <ac:picMk id="4" creationId="{B759D86F-7F5D-41AC-BD6F-E6EE12508E6F}"/>
          </ac:picMkLst>
        </pc:picChg>
        <pc:picChg chg="del">
          <ac:chgData name="Cortes, Ana M" userId="S::acortes7@calstatela.edu::0ef25c30-9f29-404b-bf53-a589724ba552" providerId="AD" clId="Web-{EAAFB991-6E8D-4701-8A4C-6D3B655A2C7C}" dt="2020-04-20T16:26:39.029" v="0"/>
          <ac:picMkLst>
            <pc:docMk/>
            <pc:sldMk cId="645011476" sldId="282"/>
            <ac:picMk id="7" creationId="{5D558C68-1976-435A-8BE3-682C48F8586B}"/>
          </ac:picMkLst>
        </pc:picChg>
      </pc:sldChg>
    </pc:docChg>
  </pc:docChgLst>
  <pc:docChgLst>
    <pc:chgData name="Alvarez, Aaron" userId="S::aalva190@calstatela.edu::27bc1e2d-5871-4846-9f5d-47f9ab0a325c" providerId="AD" clId="Web-{C597FB60-51F4-4762-B2C7-1CADEAC877F8}"/>
    <pc:docChg chg="modSld">
      <pc:chgData name="Alvarez, Aaron" userId="S::aalva190@calstatela.edu::27bc1e2d-5871-4846-9f5d-47f9ab0a325c" providerId="AD" clId="Web-{C597FB60-51F4-4762-B2C7-1CADEAC877F8}" dt="2019-11-17T08:08:45.878" v="25" actId="20577"/>
      <pc:docMkLst>
        <pc:docMk/>
      </pc:docMkLst>
      <pc:sldChg chg="modSp">
        <pc:chgData name="Alvarez, Aaron" userId="S::aalva190@calstatela.edu::27bc1e2d-5871-4846-9f5d-47f9ab0a325c" providerId="AD" clId="Web-{C597FB60-51F4-4762-B2C7-1CADEAC877F8}" dt="2019-11-17T08:07:48.081" v="6" actId="20577"/>
        <pc:sldMkLst>
          <pc:docMk/>
          <pc:sldMk cId="109857222" sldId="256"/>
        </pc:sldMkLst>
        <pc:spChg chg="mod">
          <ac:chgData name="Alvarez, Aaron" userId="S::aalva190@calstatela.edu::27bc1e2d-5871-4846-9f5d-47f9ab0a325c" providerId="AD" clId="Web-{C597FB60-51F4-4762-B2C7-1CADEAC877F8}" dt="2019-11-17T08:07:48.081" v="6" actId="20577"/>
          <ac:spMkLst>
            <pc:docMk/>
            <pc:sldMk cId="109857222" sldId="256"/>
            <ac:spMk id="3" creationId="{00000000-0000-0000-0000-000000000000}"/>
          </ac:spMkLst>
        </pc:spChg>
      </pc:sldChg>
      <pc:sldChg chg="modSp">
        <pc:chgData name="Alvarez, Aaron" userId="S::aalva190@calstatela.edu::27bc1e2d-5871-4846-9f5d-47f9ab0a325c" providerId="AD" clId="Web-{C597FB60-51F4-4762-B2C7-1CADEAC877F8}" dt="2019-11-17T08:08:45.878" v="24" actId="20577"/>
        <pc:sldMkLst>
          <pc:docMk/>
          <pc:sldMk cId="2146618926" sldId="266"/>
        </pc:sldMkLst>
        <pc:spChg chg="mod">
          <ac:chgData name="Alvarez, Aaron" userId="S::aalva190@calstatela.edu::27bc1e2d-5871-4846-9f5d-47f9ab0a325c" providerId="AD" clId="Web-{C597FB60-51F4-4762-B2C7-1CADEAC877F8}" dt="2019-11-17T08:08:45.878" v="24" actId="20577"/>
          <ac:spMkLst>
            <pc:docMk/>
            <pc:sldMk cId="2146618926" sldId="266"/>
            <ac:spMk id="14" creationId="{2C2E3E26-F81A-4B06-A720-A5552A95E9B4}"/>
          </ac:spMkLst>
        </pc:spChg>
      </pc:sldChg>
    </pc:docChg>
  </pc:docChgLst>
  <pc:docChgLst>
    <pc:chgData name="You, Feng" userId="876896d4-715d-4236-a9cf-ce2e09ee6ebf" providerId="ADAL" clId="{3BF3388D-7442-4209-9E68-336C1A4BA403}"/>
    <pc:docChg chg="custSel modSld">
      <pc:chgData name="You, Feng" userId="876896d4-715d-4236-a9cf-ce2e09ee6ebf" providerId="ADAL" clId="{3BF3388D-7442-4209-9E68-336C1A4BA403}" dt="2020-04-28T17:48:27.535" v="36" actId="1076"/>
      <pc:docMkLst>
        <pc:docMk/>
      </pc:docMkLst>
      <pc:sldChg chg="addSp delSp modSp">
        <pc:chgData name="You, Feng" userId="876896d4-715d-4236-a9cf-ce2e09ee6ebf" providerId="ADAL" clId="{3BF3388D-7442-4209-9E68-336C1A4BA403}" dt="2020-04-28T17:48:27.535" v="36" actId="1076"/>
        <pc:sldMkLst>
          <pc:docMk/>
          <pc:sldMk cId="731599044" sldId="280"/>
        </pc:sldMkLst>
        <pc:spChg chg="add mod">
          <ac:chgData name="You, Feng" userId="876896d4-715d-4236-a9cf-ce2e09ee6ebf" providerId="ADAL" clId="{3BF3388D-7442-4209-9E68-336C1A4BA403}" dt="2020-04-28T17:47:55.543" v="21" actId="1582"/>
          <ac:spMkLst>
            <pc:docMk/>
            <pc:sldMk cId="731599044" sldId="280"/>
            <ac:spMk id="6" creationId="{BB113A82-2FAE-440B-BF59-671A8D17A2C8}"/>
          </ac:spMkLst>
        </pc:spChg>
        <pc:spChg chg="add mod">
          <ac:chgData name="You, Feng" userId="876896d4-715d-4236-a9cf-ce2e09ee6ebf" providerId="ADAL" clId="{3BF3388D-7442-4209-9E68-336C1A4BA403}" dt="2020-04-28T17:48:27.535" v="36" actId="1076"/>
          <ac:spMkLst>
            <pc:docMk/>
            <pc:sldMk cId="731599044" sldId="280"/>
            <ac:spMk id="8" creationId="{20B240B4-D3D5-4C0F-B24E-1A49A9427C7E}"/>
          </ac:spMkLst>
        </pc:spChg>
        <pc:cxnChg chg="add del mod">
          <ac:chgData name="You, Feng" userId="876896d4-715d-4236-a9cf-ce2e09ee6ebf" providerId="ADAL" clId="{3BF3388D-7442-4209-9E68-336C1A4BA403}" dt="2020-04-28T17:47:02.406" v="15" actId="478"/>
          <ac:cxnSpMkLst>
            <pc:docMk/>
            <pc:sldMk cId="731599044" sldId="280"/>
            <ac:cxnSpMk id="5" creationId="{D360FF17-FF4C-45BA-9305-7E8A4567AA51}"/>
          </ac:cxnSpMkLst>
        </pc:cxnChg>
        <pc:cxnChg chg="add mod">
          <ac:chgData name="You, Feng" userId="876896d4-715d-4236-a9cf-ce2e09ee6ebf" providerId="ADAL" clId="{3BF3388D-7442-4209-9E68-336C1A4BA403}" dt="2020-04-28T17:48:01.491" v="22" actId="1582"/>
          <ac:cxnSpMkLst>
            <pc:docMk/>
            <pc:sldMk cId="731599044" sldId="280"/>
            <ac:cxnSpMk id="10" creationId="{AAB4BD2E-E921-4261-95DF-999F577B732F}"/>
          </ac:cxnSpMkLst>
        </pc:cxnChg>
      </pc:sldChg>
      <pc:sldChg chg="modTransition">
        <pc:chgData name="You, Feng" userId="876896d4-715d-4236-a9cf-ce2e09ee6ebf" providerId="ADAL" clId="{3BF3388D-7442-4209-9E68-336C1A4BA403}" dt="2020-04-28T05:40:08.430" v="1"/>
        <pc:sldMkLst>
          <pc:docMk/>
          <pc:sldMk cId="3197203808" sldId="296"/>
        </pc:sldMkLst>
      </pc:sldChg>
    </pc:docChg>
  </pc:docChgLst>
  <pc:docChgLst>
    <pc:chgData name="Aguilar, Marco A" userId="S::maguil53@calstatela.edu::7d88a497-c560-4e64-9773-44d8716f55aa" providerId="AD" clId="Web-{DD878246-ECC4-47D6-BA06-2E123FE2B788}"/>
    <pc:docChg chg="modSld">
      <pc:chgData name="Aguilar, Marco A" userId="S::maguil53@calstatela.edu::7d88a497-c560-4e64-9773-44d8716f55aa" providerId="AD" clId="Web-{DD878246-ECC4-47D6-BA06-2E123FE2B788}" dt="2019-11-14T22:47:06.987" v="24" actId="20577"/>
      <pc:docMkLst>
        <pc:docMk/>
      </pc:docMkLst>
      <pc:sldChg chg="modSp">
        <pc:chgData name="Aguilar, Marco A" userId="S::maguil53@calstatela.edu::7d88a497-c560-4e64-9773-44d8716f55aa" providerId="AD" clId="Web-{DD878246-ECC4-47D6-BA06-2E123FE2B788}" dt="2019-11-14T22:47:06.987" v="24" actId="20577"/>
        <pc:sldMkLst>
          <pc:docMk/>
          <pc:sldMk cId="2154473376" sldId="259"/>
        </pc:sldMkLst>
        <pc:spChg chg="mod">
          <ac:chgData name="Aguilar, Marco A" userId="S::maguil53@calstatela.edu::7d88a497-c560-4e64-9773-44d8716f55aa" providerId="AD" clId="Web-{DD878246-ECC4-47D6-BA06-2E123FE2B788}" dt="2019-11-14T22:47:06.987" v="24" actId="20577"/>
          <ac:spMkLst>
            <pc:docMk/>
            <pc:sldMk cId="2154473376" sldId="259"/>
            <ac:spMk id="3" creationId="{75AAF73B-19AF-4261-8A6F-43E66E81D432}"/>
          </ac:spMkLst>
        </pc:spChg>
      </pc:sldChg>
    </pc:docChg>
  </pc:docChgLst>
  <pc:docChgLst>
    <pc:chgData name="You, Feng" userId="S::fyou@calstatela.edu::876896d4-715d-4236-a9cf-ce2e09ee6ebf" providerId="AD" clId="Web-{0361B670-411C-4874-AC8C-265BDFB93041}"/>
    <pc:docChg chg="modSld">
      <pc:chgData name="You, Feng" userId="S::fyou@calstatela.edu::876896d4-715d-4236-a9cf-ce2e09ee6ebf" providerId="AD" clId="Web-{0361B670-411C-4874-AC8C-265BDFB93041}" dt="2020-04-22T06:50:20.756" v="22" actId="20577"/>
      <pc:docMkLst>
        <pc:docMk/>
      </pc:docMkLst>
      <pc:sldChg chg="modSp">
        <pc:chgData name="You, Feng" userId="S::fyou@calstatela.edu::876896d4-715d-4236-a9cf-ce2e09ee6ebf" providerId="AD" clId="Web-{0361B670-411C-4874-AC8C-265BDFB93041}" dt="2020-04-22T06:50:20.756" v="22" actId="20577"/>
        <pc:sldMkLst>
          <pc:docMk/>
          <pc:sldMk cId="184822786" sldId="258"/>
        </pc:sldMkLst>
        <pc:spChg chg="mod">
          <ac:chgData name="You, Feng" userId="S::fyou@calstatela.edu::876896d4-715d-4236-a9cf-ce2e09ee6ebf" providerId="AD" clId="Web-{0361B670-411C-4874-AC8C-265BDFB93041}" dt="2020-04-22T06:50:20.756" v="22" actId="20577"/>
          <ac:spMkLst>
            <pc:docMk/>
            <pc:sldMk cId="184822786" sldId="258"/>
            <ac:spMk id="3" creationId="{08577090-82A7-44CF-A79B-DF2DFE0C7145}"/>
          </ac:spMkLst>
        </pc:spChg>
      </pc:sldChg>
      <pc:sldChg chg="addSp delSp modSp">
        <pc:chgData name="You, Feng" userId="S::fyou@calstatela.edu::876896d4-715d-4236-a9cf-ce2e09ee6ebf" providerId="AD" clId="Web-{0361B670-411C-4874-AC8C-265BDFB93041}" dt="2020-04-22T06:06:16.063" v="3"/>
        <pc:sldMkLst>
          <pc:docMk/>
          <pc:sldMk cId="4168021260" sldId="272"/>
        </pc:sldMkLst>
        <pc:spChg chg="mod">
          <ac:chgData name="You, Feng" userId="S::fyou@calstatela.edu::876896d4-715d-4236-a9cf-ce2e09ee6ebf" providerId="AD" clId="Web-{0361B670-411C-4874-AC8C-265BDFB93041}" dt="2020-04-22T06:06:04.969" v="1" actId="20577"/>
          <ac:spMkLst>
            <pc:docMk/>
            <pc:sldMk cId="4168021260" sldId="272"/>
            <ac:spMk id="3" creationId="{22BB1C06-5A1C-45CA-8FF1-FDF6E8AF01CD}"/>
          </ac:spMkLst>
        </pc:spChg>
        <pc:spChg chg="add">
          <ac:chgData name="You, Feng" userId="S::fyou@calstatela.edu::876896d4-715d-4236-a9cf-ce2e09ee6ebf" providerId="AD" clId="Web-{0361B670-411C-4874-AC8C-265BDFB93041}" dt="2020-04-22T06:06:16.063" v="3"/>
          <ac:spMkLst>
            <pc:docMk/>
            <pc:sldMk cId="4168021260" sldId="272"/>
            <ac:spMk id="4" creationId="{77B7EF82-472B-4A78-9D9A-2AEB5E8C911B}"/>
          </ac:spMkLst>
        </pc:spChg>
        <pc:spChg chg="del">
          <ac:chgData name="You, Feng" userId="S::fyou@calstatela.edu::876896d4-715d-4236-a9cf-ce2e09ee6ebf" providerId="AD" clId="Web-{0361B670-411C-4874-AC8C-265BDFB93041}" dt="2020-04-22T06:06:15.813" v="2"/>
          <ac:spMkLst>
            <pc:docMk/>
            <pc:sldMk cId="4168021260" sldId="272"/>
            <ac:spMk id="5" creationId="{8961997A-C9EA-4338-9F39-77FA38765E0E}"/>
          </ac:spMkLst>
        </pc:spChg>
      </pc:sldChg>
      <pc:sldChg chg="addSp delSp">
        <pc:chgData name="You, Feng" userId="S::fyou@calstatela.edu::876896d4-715d-4236-a9cf-ce2e09ee6ebf" providerId="AD" clId="Web-{0361B670-411C-4874-AC8C-265BDFB93041}" dt="2020-04-22T06:06:19.735" v="5"/>
        <pc:sldMkLst>
          <pc:docMk/>
          <pc:sldMk cId="645011476" sldId="282"/>
        </pc:sldMkLst>
        <pc:spChg chg="add">
          <ac:chgData name="You, Feng" userId="S::fyou@calstatela.edu::876896d4-715d-4236-a9cf-ce2e09ee6ebf" providerId="AD" clId="Web-{0361B670-411C-4874-AC8C-265BDFB93041}" dt="2020-04-22T06:06:19.735" v="5"/>
          <ac:spMkLst>
            <pc:docMk/>
            <pc:sldMk cId="645011476" sldId="282"/>
            <ac:spMk id="4" creationId="{4D15FBED-65BB-42EF-BF40-2D4B51949284}"/>
          </ac:spMkLst>
        </pc:spChg>
        <pc:spChg chg="del">
          <ac:chgData name="You, Feng" userId="S::fyou@calstatela.edu::876896d4-715d-4236-a9cf-ce2e09ee6ebf" providerId="AD" clId="Web-{0361B670-411C-4874-AC8C-265BDFB93041}" dt="2020-04-22T06:06:19.531" v="4"/>
          <ac:spMkLst>
            <pc:docMk/>
            <pc:sldMk cId="645011476" sldId="282"/>
            <ac:spMk id="12" creationId="{3C311E53-238D-4B55-BA57-E9B451E9A8A4}"/>
          </ac:spMkLst>
        </pc:spChg>
      </pc:sldChg>
      <pc:sldChg chg="addSp delSp">
        <pc:chgData name="You, Feng" userId="S::fyou@calstatela.edu::876896d4-715d-4236-a9cf-ce2e09ee6ebf" providerId="AD" clId="Web-{0361B670-411C-4874-AC8C-265BDFB93041}" dt="2020-04-22T06:06:23.625" v="7"/>
        <pc:sldMkLst>
          <pc:docMk/>
          <pc:sldMk cId="675623631" sldId="283"/>
        </pc:sldMkLst>
        <pc:spChg chg="add">
          <ac:chgData name="You, Feng" userId="S::fyou@calstatela.edu::876896d4-715d-4236-a9cf-ce2e09ee6ebf" providerId="AD" clId="Web-{0361B670-411C-4874-AC8C-265BDFB93041}" dt="2020-04-22T06:06:23.625" v="7"/>
          <ac:spMkLst>
            <pc:docMk/>
            <pc:sldMk cId="675623631" sldId="283"/>
            <ac:spMk id="3" creationId="{BFE70C79-164E-4D5C-8E1F-BD3E44C2F875}"/>
          </ac:spMkLst>
        </pc:spChg>
        <pc:spChg chg="del">
          <ac:chgData name="You, Feng" userId="S::fyou@calstatela.edu::876896d4-715d-4236-a9cf-ce2e09ee6ebf" providerId="AD" clId="Web-{0361B670-411C-4874-AC8C-265BDFB93041}" dt="2020-04-22T06:06:23.438" v="6"/>
          <ac:spMkLst>
            <pc:docMk/>
            <pc:sldMk cId="675623631" sldId="283"/>
            <ac:spMk id="4" creationId="{58F24447-A2FD-4552-8841-A1BD150C3255}"/>
          </ac:spMkLst>
        </pc:spChg>
      </pc:sldChg>
    </pc:docChg>
  </pc:docChgLst>
  <pc:docChgLst>
    <pc:chgData name="You, Feng" userId="S::fyou@calstatela.edu::876896d4-715d-4236-a9cf-ce2e09ee6ebf" providerId="AD" clId="Web-{30D8B127-180A-42E4-9FC9-FABFD80ED4A2}"/>
    <pc:docChg chg="addSld delSld modSld sldOrd">
      <pc:chgData name="You, Feng" userId="S::fyou@calstatela.edu::876896d4-715d-4236-a9cf-ce2e09ee6ebf" providerId="AD" clId="Web-{30D8B127-180A-42E4-9FC9-FABFD80ED4A2}" dt="2020-04-27T21:54:32.932" v="951"/>
      <pc:docMkLst>
        <pc:docMk/>
      </pc:docMkLst>
      <pc:sldChg chg="modNotes">
        <pc:chgData name="You, Feng" userId="S::fyou@calstatela.edu::876896d4-715d-4236-a9cf-ce2e09ee6ebf" providerId="AD" clId="Web-{30D8B127-180A-42E4-9FC9-FABFD80ED4A2}" dt="2020-04-27T19:55:43.900" v="724"/>
        <pc:sldMkLst>
          <pc:docMk/>
          <pc:sldMk cId="109857222" sldId="256"/>
        </pc:sldMkLst>
      </pc:sldChg>
      <pc:sldChg chg="addSp delSp modSp mod setBg setClrOvrMap modNotes">
        <pc:chgData name="You, Feng" userId="S::fyou@calstatela.edu::876896d4-715d-4236-a9cf-ce2e09ee6ebf" providerId="AD" clId="Web-{30D8B127-180A-42E4-9FC9-FABFD80ED4A2}" dt="2020-04-27T21:46:28.308" v="900" actId="20577"/>
        <pc:sldMkLst>
          <pc:docMk/>
          <pc:sldMk cId="2802731682" sldId="257"/>
        </pc:sldMkLst>
        <pc:spChg chg="mod">
          <ac:chgData name="You, Feng" userId="S::fyou@calstatela.edu::876896d4-715d-4236-a9cf-ce2e09ee6ebf" providerId="AD" clId="Web-{30D8B127-180A-42E4-9FC9-FABFD80ED4A2}" dt="2020-04-27T21:46:28.308" v="900" actId="20577"/>
          <ac:spMkLst>
            <pc:docMk/>
            <pc:sldMk cId="2802731682" sldId="257"/>
            <ac:spMk id="2" creationId="{3898A4B6-F57F-4583-B244-69EB95DF9130}"/>
          </ac:spMkLst>
        </pc:spChg>
        <pc:spChg chg="mod">
          <ac:chgData name="You, Feng" userId="S::fyou@calstatela.edu::876896d4-715d-4236-a9cf-ce2e09ee6ebf" providerId="AD" clId="Web-{30D8B127-180A-42E4-9FC9-FABFD80ED4A2}" dt="2020-04-27T21:40:25.550" v="882"/>
          <ac:spMkLst>
            <pc:docMk/>
            <pc:sldMk cId="2802731682" sldId="257"/>
            <ac:spMk id="3" creationId="{5265465A-82B0-42DA-B287-0021FE789A52}"/>
          </ac:spMkLst>
        </pc:spChg>
        <pc:spChg chg="mod">
          <ac:chgData name="You, Feng" userId="S::fyou@calstatela.edu::876896d4-715d-4236-a9cf-ce2e09ee6ebf" providerId="AD" clId="Web-{30D8B127-180A-42E4-9FC9-FABFD80ED4A2}" dt="2020-04-27T21:33:39.335" v="860"/>
          <ac:spMkLst>
            <pc:docMk/>
            <pc:sldMk cId="2802731682" sldId="257"/>
            <ac:spMk id="5" creationId="{D7E132CA-3D74-401E-86B8-6C2DDA664348}"/>
          </ac:spMkLst>
        </pc:spChg>
        <pc:spChg chg="del">
          <ac:chgData name="You, Feng" userId="S::fyou@calstatela.edu::876896d4-715d-4236-a9cf-ce2e09ee6ebf" providerId="AD" clId="Web-{30D8B127-180A-42E4-9FC9-FABFD80ED4A2}" dt="2020-04-27T21:33:39.335" v="860"/>
          <ac:spMkLst>
            <pc:docMk/>
            <pc:sldMk cId="2802731682" sldId="257"/>
            <ac:spMk id="16" creationId="{05C7EBC3-4672-4DAB-81C2-58661FAFAED6}"/>
          </ac:spMkLst>
        </pc:spChg>
        <pc:spChg chg="del">
          <ac:chgData name="You, Feng" userId="S::fyou@calstatela.edu::876896d4-715d-4236-a9cf-ce2e09ee6ebf" providerId="AD" clId="Web-{30D8B127-180A-42E4-9FC9-FABFD80ED4A2}" dt="2020-04-27T21:33:39.335" v="860"/>
          <ac:spMkLst>
            <pc:docMk/>
            <pc:sldMk cId="2802731682" sldId="257"/>
            <ac:spMk id="18" creationId="{1ABCC31D-213C-44E9-9CC8-8FB2DFC22EDB}"/>
          </ac:spMkLst>
        </pc:spChg>
        <pc:spChg chg="add del">
          <ac:chgData name="You, Feng" userId="S::fyou@calstatela.edu::876896d4-715d-4236-a9cf-ce2e09ee6ebf" providerId="AD" clId="Web-{30D8B127-180A-42E4-9FC9-FABFD80ED4A2}" dt="2020-04-27T21:40:25.550" v="882"/>
          <ac:spMkLst>
            <pc:docMk/>
            <pc:sldMk cId="2802731682" sldId="257"/>
            <ac:spMk id="23" creationId="{AC5782D3-6CED-43A7-BE35-09C48F8091FB}"/>
          </ac:spMkLst>
        </pc:spChg>
        <pc:spChg chg="add del">
          <ac:chgData name="You, Feng" userId="S::fyou@calstatela.edu::876896d4-715d-4236-a9cf-ce2e09ee6ebf" providerId="AD" clId="Web-{30D8B127-180A-42E4-9FC9-FABFD80ED4A2}" dt="2020-04-27T21:40:25.550" v="882"/>
          <ac:spMkLst>
            <pc:docMk/>
            <pc:sldMk cId="2802731682" sldId="257"/>
            <ac:spMk id="25" creationId="{6721F593-ECD2-4B5B-AAE4-0866A4CDC970}"/>
          </ac:spMkLst>
        </pc:spChg>
        <pc:spChg chg="add del">
          <ac:chgData name="You, Feng" userId="S::fyou@calstatela.edu::876896d4-715d-4236-a9cf-ce2e09ee6ebf" providerId="AD" clId="Web-{30D8B127-180A-42E4-9FC9-FABFD80ED4A2}" dt="2020-04-27T21:40:25.550" v="882"/>
          <ac:spMkLst>
            <pc:docMk/>
            <pc:sldMk cId="2802731682" sldId="257"/>
            <ac:spMk id="27" creationId="{71DEE99F-D18C-4025-BA3F-CEBF5258ED3D}"/>
          </ac:spMkLst>
        </pc:spChg>
        <pc:spChg chg="add del">
          <ac:chgData name="You, Feng" userId="S::fyou@calstatela.edu::876896d4-715d-4236-a9cf-ce2e09ee6ebf" providerId="AD" clId="Web-{30D8B127-180A-42E4-9FC9-FABFD80ED4A2}" dt="2020-04-27T21:40:25.550" v="882"/>
          <ac:spMkLst>
            <pc:docMk/>
            <pc:sldMk cId="2802731682" sldId="257"/>
            <ac:spMk id="29" creationId="{976FA5D9-3A7C-4FA7-9BA8-1905D703FD77}"/>
          </ac:spMkLst>
        </pc:spChg>
        <pc:spChg chg="add del">
          <ac:chgData name="You, Feng" userId="S::fyou@calstatela.edu::876896d4-715d-4236-a9cf-ce2e09ee6ebf" providerId="AD" clId="Web-{30D8B127-180A-42E4-9FC9-FABFD80ED4A2}" dt="2020-04-27T21:40:25.550" v="882"/>
          <ac:spMkLst>
            <pc:docMk/>
            <pc:sldMk cId="2802731682" sldId="257"/>
            <ac:spMk id="31" creationId="{4652D57C-331F-43B8-9C07-69FBA9C0279E}"/>
          </ac:spMkLst>
        </pc:spChg>
        <pc:spChg chg="add">
          <ac:chgData name="You, Feng" userId="S::fyou@calstatela.edu::876896d4-715d-4236-a9cf-ce2e09ee6ebf" providerId="AD" clId="Web-{30D8B127-180A-42E4-9FC9-FABFD80ED4A2}" dt="2020-04-27T21:40:25.550" v="882"/>
          <ac:spMkLst>
            <pc:docMk/>
            <pc:sldMk cId="2802731682" sldId="257"/>
            <ac:spMk id="36" creationId="{867D4867-5BA7-4462-B2F6-A23F4A622AA7}"/>
          </ac:spMkLst>
        </pc:spChg>
        <pc:picChg chg="mod ord">
          <ac:chgData name="You, Feng" userId="S::fyou@calstatela.edu::876896d4-715d-4236-a9cf-ce2e09ee6ebf" providerId="AD" clId="Web-{30D8B127-180A-42E4-9FC9-FABFD80ED4A2}" dt="2020-04-27T21:40:25.550" v="882"/>
          <ac:picMkLst>
            <pc:docMk/>
            <pc:sldMk cId="2802731682" sldId="257"/>
            <ac:picMk id="8" creationId="{0D4CA9EA-4C99-4CA3-96F0-2EF313951005}"/>
          </ac:picMkLst>
        </pc:picChg>
      </pc:sldChg>
      <pc:sldChg chg="addSp delSp modSp mod setBg setClrOvrMap modNotes">
        <pc:chgData name="You, Feng" userId="S::fyou@calstatela.edu::876896d4-715d-4236-a9cf-ce2e09ee6ebf" providerId="AD" clId="Web-{30D8B127-180A-42E4-9FC9-FABFD80ED4A2}" dt="2020-04-27T21:40:42.613" v="883"/>
        <pc:sldMkLst>
          <pc:docMk/>
          <pc:sldMk cId="184822786" sldId="258"/>
        </pc:sldMkLst>
        <pc:spChg chg="mod ord">
          <ac:chgData name="You, Feng" userId="S::fyou@calstatela.edu::876896d4-715d-4236-a9cf-ce2e09ee6ebf" providerId="AD" clId="Web-{30D8B127-180A-42E4-9FC9-FABFD80ED4A2}" dt="2020-04-27T21:40:42.613" v="883"/>
          <ac:spMkLst>
            <pc:docMk/>
            <pc:sldMk cId="184822786" sldId="258"/>
            <ac:spMk id="3" creationId="{08577090-82A7-44CF-A79B-DF2DFE0C7145}"/>
          </ac:spMkLst>
        </pc:spChg>
        <pc:spChg chg="mod ord">
          <ac:chgData name="You, Feng" userId="S::fyou@calstatela.edu::876896d4-715d-4236-a9cf-ce2e09ee6ebf" providerId="AD" clId="Web-{30D8B127-180A-42E4-9FC9-FABFD80ED4A2}" dt="2020-04-27T21:40:42.613" v="883"/>
          <ac:spMkLst>
            <pc:docMk/>
            <pc:sldMk cId="184822786" sldId="258"/>
            <ac:spMk id="5" creationId="{E06AA52F-4127-4E42-AA96-0DD38ECBEA52}"/>
          </ac:spMkLst>
        </pc:spChg>
        <pc:spChg chg="del">
          <ac:chgData name="You, Feng" userId="S::fyou@calstatela.edu::876896d4-715d-4236-a9cf-ce2e09ee6ebf" providerId="AD" clId="Web-{30D8B127-180A-42E4-9FC9-FABFD80ED4A2}" dt="2020-04-27T21:26:38.812" v="854"/>
          <ac:spMkLst>
            <pc:docMk/>
            <pc:sldMk cId="184822786" sldId="258"/>
            <ac:spMk id="6" creationId="{CF62D2A7-8207-488C-9F46-316BA81A16C8}"/>
          </ac:spMkLst>
        </pc:spChg>
        <pc:spChg chg="mod">
          <ac:chgData name="You, Feng" userId="S::fyou@calstatela.edu::876896d4-715d-4236-a9cf-ce2e09ee6ebf" providerId="AD" clId="Web-{30D8B127-180A-42E4-9FC9-FABFD80ED4A2}" dt="2020-04-27T21:26:38.812" v="854"/>
          <ac:spMkLst>
            <pc:docMk/>
            <pc:sldMk cId="184822786" sldId="258"/>
            <ac:spMk id="8" creationId="{F7026EE5-9459-4C9B-8A4C-9B1202AC6FA1}"/>
          </ac:spMkLst>
        </pc:spChg>
        <pc:spChg chg="add del">
          <ac:chgData name="You, Feng" userId="S::fyou@calstatela.edu::876896d4-715d-4236-a9cf-ce2e09ee6ebf" providerId="AD" clId="Web-{30D8B127-180A-42E4-9FC9-FABFD80ED4A2}" dt="2020-04-27T21:33:53.695" v="861"/>
          <ac:spMkLst>
            <pc:docMk/>
            <pc:sldMk cId="184822786" sldId="258"/>
            <ac:spMk id="13" creationId="{B0792D4F-247E-46FE-85FC-881DEFA41D94}"/>
          </ac:spMkLst>
        </pc:spChg>
        <pc:spChg chg="add del">
          <ac:chgData name="You, Feng" userId="S::fyou@calstatela.edu::876896d4-715d-4236-a9cf-ce2e09ee6ebf" providerId="AD" clId="Web-{30D8B127-180A-42E4-9FC9-FABFD80ED4A2}" dt="2020-04-27T21:38:13.713" v="881"/>
          <ac:spMkLst>
            <pc:docMk/>
            <pc:sldMk cId="184822786" sldId="258"/>
            <ac:spMk id="20" creationId="{AC5782D3-6CED-43A7-BE35-09C48F8091FB}"/>
          </ac:spMkLst>
        </pc:spChg>
        <pc:spChg chg="add del">
          <ac:chgData name="You, Feng" userId="S::fyou@calstatela.edu::876896d4-715d-4236-a9cf-ce2e09ee6ebf" providerId="AD" clId="Web-{30D8B127-180A-42E4-9FC9-FABFD80ED4A2}" dt="2020-04-27T21:38:13.713" v="881"/>
          <ac:spMkLst>
            <pc:docMk/>
            <pc:sldMk cId="184822786" sldId="258"/>
            <ac:spMk id="22" creationId="{6721F593-ECD2-4B5B-AAE4-0866A4CDC970}"/>
          </ac:spMkLst>
        </pc:spChg>
        <pc:spChg chg="add del">
          <ac:chgData name="You, Feng" userId="S::fyou@calstatela.edu::876896d4-715d-4236-a9cf-ce2e09ee6ebf" providerId="AD" clId="Web-{30D8B127-180A-42E4-9FC9-FABFD80ED4A2}" dt="2020-04-27T21:38:13.713" v="881"/>
          <ac:spMkLst>
            <pc:docMk/>
            <pc:sldMk cId="184822786" sldId="258"/>
            <ac:spMk id="24" creationId="{71DEE99F-D18C-4025-BA3F-CEBF5258ED3D}"/>
          </ac:spMkLst>
        </pc:spChg>
        <pc:spChg chg="add del">
          <ac:chgData name="You, Feng" userId="S::fyou@calstatela.edu::876896d4-715d-4236-a9cf-ce2e09ee6ebf" providerId="AD" clId="Web-{30D8B127-180A-42E4-9FC9-FABFD80ED4A2}" dt="2020-04-27T21:38:13.713" v="881"/>
          <ac:spMkLst>
            <pc:docMk/>
            <pc:sldMk cId="184822786" sldId="258"/>
            <ac:spMk id="26" creationId="{976FA5D9-3A7C-4FA7-9BA8-1905D703FD77}"/>
          </ac:spMkLst>
        </pc:spChg>
        <pc:spChg chg="add del">
          <ac:chgData name="You, Feng" userId="S::fyou@calstatela.edu::876896d4-715d-4236-a9cf-ce2e09ee6ebf" providerId="AD" clId="Web-{30D8B127-180A-42E4-9FC9-FABFD80ED4A2}" dt="2020-04-27T21:38:13.713" v="881"/>
          <ac:spMkLst>
            <pc:docMk/>
            <pc:sldMk cId="184822786" sldId="258"/>
            <ac:spMk id="28" creationId="{4652D57C-331F-43B8-9C07-69FBA9C0279E}"/>
          </ac:spMkLst>
        </pc:spChg>
        <pc:spChg chg="add del">
          <ac:chgData name="You, Feng" userId="S::fyou@calstatela.edu::876896d4-715d-4236-a9cf-ce2e09ee6ebf" providerId="AD" clId="Web-{30D8B127-180A-42E4-9FC9-FABFD80ED4A2}" dt="2020-04-27T21:40:42.613" v="883"/>
          <ac:spMkLst>
            <pc:docMk/>
            <pc:sldMk cId="184822786" sldId="258"/>
            <ac:spMk id="33" creationId="{F4C0B10B-D2C4-4A54-AFAD-3D27DF88BB37}"/>
          </ac:spMkLst>
        </pc:spChg>
        <pc:spChg chg="add">
          <ac:chgData name="You, Feng" userId="S::fyou@calstatela.edu::876896d4-715d-4236-a9cf-ce2e09ee6ebf" providerId="AD" clId="Web-{30D8B127-180A-42E4-9FC9-FABFD80ED4A2}" dt="2020-04-27T21:40:42.613" v="883"/>
          <ac:spMkLst>
            <pc:docMk/>
            <pc:sldMk cId="184822786" sldId="258"/>
            <ac:spMk id="45" creationId="{CF62D2A7-8207-488C-9F46-316BA81A16C8}"/>
          </ac:spMkLst>
        </pc:spChg>
        <pc:grpChg chg="add del">
          <ac:chgData name="You, Feng" userId="S::fyou@calstatela.edu::876896d4-715d-4236-a9cf-ce2e09ee6ebf" providerId="AD" clId="Web-{30D8B127-180A-42E4-9FC9-FABFD80ED4A2}" dt="2020-04-27T21:40:42.613" v="883"/>
          <ac:grpSpMkLst>
            <pc:docMk/>
            <pc:sldMk cId="184822786" sldId="258"/>
            <ac:grpSpMk id="35" creationId="{B6BADB90-C74B-40D6-86DC-503F65FCE8DC}"/>
          </ac:grpSpMkLst>
        </pc:grpChg>
        <pc:picChg chg="mod ord">
          <ac:chgData name="You, Feng" userId="S::fyou@calstatela.edu::876896d4-715d-4236-a9cf-ce2e09ee6ebf" providerId="AD" clId="Web-{30D8B127-180A-42E4-9FC9-FABFD80ED4A2}" dt="2020-04-27T21:40:42.613" v="883"/>
          <ac:picMkLst>
            <pc:docMk/>
            <pc:sldMk cId="184822786" sldId="258"/>
            <ac:picMk id="4" creationId="{5DFD19DF-E92F-431F-A01B-E0E129564AA1}"/>
          </ac:picMkLst>
        </pc:picChg>
        <pc:cxnChg chg="add del">
          <ac:chgData name="You, Feng" userId="S::fyou@calstatela.edu::876896d4-715d-4236-a9cf-ce2e09ee6ebf" providerId="AD" clId="Web-{30D8B127-180A-42E4-9FC9-FABFD80ED4A2}" dt="2020-04-27T21:33:53.695" v="861"/>
          <ac:cxnSpMkLst>
            <pc:docMk/>
            <pc:sldMk cId="184822786" sldId="258"/>
            <ac:cxnSpMk id="15" creationId="{749A7284-D010-4ACB-A08A-FC3C3689B5EB}"/>
          </ac:cxnSpMkLst>
        </pc:cxnChg>
      </pc:sldChg>
      <pc:sldChg chg="addSp delSp modSp mod setBg setClrOvrMap">
        <pc:chgData name="You, Feng" userId="S::fyou@calstatela.edu::876896d4-715d-4236-a9cf-ce2e09ee6ebf" providerId="AD" clId="Web-{30D8B127-180A-42E4-9FC9-FABFD80ED4A2}" dt="2020-04-27T21:40:51.739" v="884"/>
        <pc:sldMkLst>
          <pc:docMk/>
          <pc:sldMk cId="2154473376" sldId="259"/>
        </pc:sldMkLst>
        <pc:spChg chg="mod">
          <ac:chgData name="You, Feng" userId="S::fyou@calstatela.edu::876896d4-715d-4236-a9cf-ce2e09ee6ebf" providerId="AD" clId="Web-{30D8B127-180A-42E4-9FC9-FABFD80ED4A2}" dt="2020-04-27T21:40:51.739" v="884"/>
          <ac:spMkLst>
            <pc:docMk/>
            <pc:sldMk cId="2154473376" sldId="259"/>
            <ac:spMk id="2" creationId="{F6D74C5B-3DA0-47E2-969B-DE7EA31641BA}"/>
          </ac:spMkLst>
        </pc:spChg>
        <pc:spChg chg="mod">
          <ac:chgData name="You, Feng" userId="S::fyou@calstatela.edu::876896d4-715d-4236-a9cf-ce2e09ee6ebf" providerId="AD" clId="Web-{30D8B127-180A-42E4-9FC9-FABFD80ED4A2}" dt="2020-04-27T21:40:51.739" v="884"/>
          <ac:spMkLst>
            <pc:docMk/>
            <pc:sldMk cId="2154473376" sldId="259"/>
            <ac:spMk id="3" creationId="{75AAF73B-19AF-4261-8A6F-43E66E81D432}"/>
          </ac:spMkLst>
        </pc:spChg>
        <pc:spChg chg="del">
          <ac:chgData name="You, Feng" userId="S::fyou@calstatela.edu::876896d4-715d-4236-a9cf-ce2e09ee6ebf" providerId="AD" clId="Web-{30D8B127-180A-42E4-9FC9-FABFD80ED4A2}" dt="2020-04-27T21:27:27.704" v="856"/>
          <ac:spMkLst>
            <pc:docMk/>
            <pc:sldMk cId="2154473376" sldId="259"/>
            <ac:spMk id="20" creationId="{CF62D2A7-8207-488C-9F46-316BA81A16C8}"/>
          </ac:spMkLst>
        </pc:spChg>
        <pc:spChg chg="add del">
          <ac:chgData name="You, Feng" userId="S::fyou@calstatela.edu::876896d4-715d-4236-a9cf-ce2e09ee6ebf" providerId="AD" clId="Web-{30D8B127-180A-42E4-9FC9-FABFD80ED4A2}" dt="2020-04-27T21:38:06.510" v="880"/>
          <ac:spMkLst>
            <pc:docMk/>
            <pc:sldMk cId="2154473376" sldId="259"/>
            <ac:spMk id="25" creationId="{9B76D444-2756-434F-AE61-96D69830C13E}"/>
          </ac:spMkLst>
        </pc:spChg>
        <pc:spChg chg="add del">
          <ac:chgData name="You, Feng" userId="S::fyou@calstatela.edu::876896d4-715d-4236-a9cf-ce2e09ee6ebf" providerId="AD" clId="Web-{30D8B127-180A-42E4-9FC9-FABFD80ED4A2}" dt="2020-04-27T21:40:51.739" v="884"/>
          <ac:spMkLst>
            <pc:docMk/>
            <pc:sldMk cId="2154473376" sldId="259"/>
            <ac:spMk id="32" creationId="{F4C0B10B-D2C4-4A54-AFAD-3D27DF88BB37}"/>
          </ac:spMkLst>
        </pc:spChg>
        <pc:spChg chg="add">
          <ac:chgData name="You, Feng" userId="S::fyou@calstatela.edu::876896d4-715d-4236-a9cf-ce2e09ee6ebf" providerId="AD" clId="Web-{30D8B127-180A-42E4-9FC9-FABFD80ED4A2}" dt="2020-04-27T21:40:51.739" v="884"/>
          <ac:spMkLst>
            <pc:docMk/>
            <pc:sldMk cId="2154473376" sldId="259"/>
            <ac:spMk id="44" creationId="{CF62D2A7-8207-488C-9F46-316BA81A16C8}"/>
          </ac:spMkLst>
        </pc:spChg>
        <pc:grpChg chg="add del">
          <ac:chgData name="You, Feng" userId="S::fyou@calstatela.edu::876896d4-715d-4236-a9cf-ce2e09ee6ebf" providerId="AD" clId="Web-{30D8B127-180A-42E4-9FC9-FABFD80ED4A2}" dt="2020-04-27T21:40:51.739" v="884"/>
          <ac:grpSpMkLst>
            <pc:docMk/>
            <pc:sldMk cId="2154473376" sldId="259"/>
            <ac:grpSpMk id="34" creationId="{B6BADB90-C74B-40D6-86DC-503F65FCE8DC}"/>
          </ac:grpSpMkLst>
        </pc:grpChg>
        <pc:picChg chg="mod">
          <ac:chgData name="You, Feng" userId="S::fyou@calstatela.edu::876896d4-715d-4236-a9cf-ce2e09ee6ebf" providerId="AD" clId="Web-{30D8B127-180A-42E4-9FC9-FABFD80ED4A2}" dt="2020-04-27T21:40:51.739" v="884"/>
          <ac:picMkLst>
            <pc:docMk/>
            <pc:sldMk cId="2154473376" sldId="259"/>
            <ac:picMk id="5" creationId="{586D1699-6350-426F-A312-9620B4BBB221}"/>
          </ac:picMkLst>
        </pc:picChg>
        <pc:cxnChg chg="add del">
          <ac:chgData name="You, Feng" userId="S::fyou@calstatela.edu::876896d4-715d-4236-a9cf-ce2e09ee6ebf" providerId="AD" clId="Web-{30D8B127-180A-42E4-9FC9-FABFD80ED4A2}" dt="2020-04-27T21:38:06.510" v="880"/>
          <ac:cxnSpMkLst>
            <pc:docMk/>
            <pc:sldMk cId="2154473376" sldId="259"/>
            <ac:cxnSpMk id="27" creationId="{CF8F36E2-BBE5-43FE-822F-AD8CAE08C071}"/>
          </ac:cxnSpMkLst>
        </pc:cxnChg>
      </pc:sldChg>
      <pc:sldChg chg="addSp delSp modSp mod setBg setClrOvrMap modNotes">
        <pc:chgData name="You, Feng" userId="S::fyou@calstatela.edu::876896d4-715d-4236-a9cf-ce2e09ee6ebf" providerId="AD" clId="Web-{30D8B127-180A-42E4-9FC9-FABFD80ED4A2}" dt="2020-04-27T21:51:29.280" v="938" actId="20577"/>
        <pc:sldMkLst>
          <pc:docMk/>
          <pc:sldMk cId="4168021260" sldId="272"/>
        </pc:sldMkLst>
        <pc:spChg chg="mod">
          <ac:chgData name="You, Feng" userId="S::fyou@calstatela.edu::876896d4-715d-4236-a9cf-ce2e09ee6ebf" providerId="AD" clId="Web-{30D8B127-180A-42E4-9FC9-FABFD80ED4A2}" dt="2020-04-27T21:45:38.554" v="895"/>
          <ac:spMkLst>
            <pc:docMk/>
            <pc:sldMk cId="4168021260" sldId="272"/>
            <ac:spMk id="2" creationId="{A34ABFA0-100F-45CC-B7F7-296C26449D5D}"/>
          </ac:spMkLst>
        </pc:spChg>
        <pc:spChg chg="mod">
          <ac:chgData name="You, Feng" userId="S::fyou@calstatela.edu::876896d4-715d-4236-a9cf-ce2e09ee6ebf" providerId="AD" clId="Web-{30D8B127-180A-42E4-9FC9-FABFD80ED4A2}" dt="2020-04-27T21:51:29.280" v="938" actId="20577"/>
          <ac:spMkLst>
            <pc:docMk/>
            <pc:sldMk cId="4168021260" sldId="272"/>
            <ac:spMk id="3" creationId="{22BB1C06-5A1C-45CA-8FF1-FDF6E8AF01CD}"/>
          </ac:spMkLst>
        </pc:spChg>
        <pc:spChg chg="del mod">
          <ac:chgData name="You, Feng" userId="S::fyou@calstatela.edu::876896d4-715d-4236-a9cf-ce2e09ee6ebf" providerId="AD" clId="Web-{30D8B127-180A-42E4-9FC9-FABFD80ED4A2}" dt="2020-04-27T21:45:45.508" v="896"/>
          <ac:spMkLst>
            <pc:docMk/>
            <pc:sldMk cId="4168021260" sldId="272"/>
            <ac:spMk id="4" creationId="{77B7EF82-472B-4A78-9D9A-2AEB5E8C911B}"/>
          </ac:spMkLst>
        </pc:spChg>
        <pc:spChg chg="add">
          <ac:chgData name="You, Feng" userId="S::fyou@calstatela.edu::876896d4-715d-4236-a9cf-ce2e09ee6ebf" providerId="AD" clId="Web-{30D8B127-180A-42E4-9FC9-FABFD80ED4A2}" dt="2020-04-27T21:45:51.430" v="897"/>
          <ac:spMkLst>
            <pc:docMk/>
            <pc:sldMk cId="4168021260" sldId="272"/>
            <ac:spMk id="5" creationId="{0EC74CE4-3EE6-4F91-B0D3-13F4052085B1}"/>
          </ac:spMkLst>
        </pc:spChg>
        <pc:spChg chg="del">
          <ac:chgData name="You, Feng" userId="S::fyou@calstatela.edu::876896d4-715d-4236-a9cf-ce2e09ee6ebf" providerId="AD" clId="Web-{30D8B127-180A-42E4-9FC9-FABFD80ED4A2}" dt="2020-04-27T21:28:50.596" v="857"/>
          <ac:spMkLst>
            <pc:docMk/>
            <pc:sldMk cId="4168021260" sldId="272"/>
            <ac:spMk id="12" creationId="{1DE7243B-5109-444B-8FAF-7437C66BC0E9}"/>
          </ac:spMkLst>
        </pc:spChg>
        <pc:spChg chg="del">
          <ac:chgData name="You, Feng" userId="S::fyou@calstatela.edu::876896d4-715d-4236-a9cf-ce2e09ee6ebf" providerId="AD" clId="Web-{30D8B127-180A-42E4-9FC9-FABFD80ED4A2}" dt="2020-04-27T21:28:50.596" v="857"/>
          <ac:spMkLst>
            <pc:docMk/>
            <pc:sldMk cId="4168021260" sldId="272"/>
            <ac:spMk id="14" creationId="{4C5D6221-DA7B-4611-AA26-7D8E349FDE96}"/>
          </ac:spMkLst>
        </pc:spChg>
        <pc:spChg chg="add del">
          <ac:chgData name="You, Feng" userId="S::fyou@calstatela.edu::876896d4-715d-4236-a9cf-ce2e09ee6ebf" providerId="AD" clId="Web-{30D8B127-180A-42E4-9FC9-FABFD80ED4A2}" dt="2020-04-27T21:45:38.554" v="895"/>
          <ac:spMkLst>
            <pc:docMk/>
            <pc:sldMk cId="4168021260" sldId="272"/>
            <ac:spMk id="19" creationId="{8CA06CD6-90CA-4C45-856C-6771339E1E22}"/>
          </ac:spMkLst>
        </pc:spChg>
        <pc:spChg chg="add">
          <ac:chgData name="You, Feng" userId="S::fyou@calstatela.edu::876896d4-715d-4236-a9cf-ce2e09ee6ebf" providerId="AD" clId="Web-{30D8B127-180A-42E4-9FC9-FABFD80ED4A2}" dt="2020-04-27T21:45:38.554" v="895"/>
          <ac:spMkLst>
            <pc:docMk/>
            <pc:sldMk cId="4168021260" sldId="272"/>
            <ac:spMk id="26" creationId="{E35A04CF-97D4-4FF7-B359-C546B1F62E54}"/>
          </ac:spMkLst>
        </pc:spChg>
        <pc:spChg chg="add">
          <ac:chgData name="You, Feng" userId="S::fyou@calstatela.edu::876896d4-715d-4236-a9cf-ce2e09ee6ebf" providerId="AD" clId="Web-{30D8B127-180A-42E4-9FC9-FABFD80ED4A2}" dt="2020-04-27T21:45:38.554" v="895"/>
          <ac:spMkLst>
            <pc:docMk/>
            <pc:sldMk cId="4168021260" sldId="272"/>
            <ac:spMk id="28" creationId="{1DE7243B-5109-444B-8FAF-7437C66BC0E9}"/>
          </ac:spMkLst>
        </pc:spChg>
        <pc:spChg chg="add">
          <ac:chgData name="You, Feng" userId="S::fyou@calstatela.edu::876896d4-715d-4236-a9cf-ce2e09ee6ebf" providerId="AD" clId="Web-{30D8B127-180A-42E4-9FC9-FABFD80ED4A2}" dt="2020-04-27T21:45:38.554" v="895"/>
          <ac:spMkLst>
            <pc:docMk/>
            <pc:sldMk cId="4168021260" sldId="272"/>
            <ac:spMk id="30" creationId="{4C5D6221-DA7B-4611-AA26-7D8E349FDE96}"/>
          </ac:spMkLst>
        </pc:spChg>
        <pc:cxnChg chg="add del">
          <ac:chgData name="You, Feng" userId="S::fyou@calstatela.edu::876896d4-715d-4236-a9cf-ce2e09ee6ebf" providerId="AD" clId="Web-{30D8B127-180A-42E4-9FC9-FABFD80ED4A2}" dt="2020-04-27T21:45:38.554" v="895"/>
          <ac:cxnSpMkLst>
            <pc:docMk/>
            <pc:sldMk cId="4168021260" sldId="272"/>
            <ac:cxnSpMk id="21" creationId="{5021601D-2758-4B15-A31C-FDA184C51B3A}"/>
          </ac:cxnSpMkLst>
        </pc:cxnChg>
      </pc:sldChg>
      <pc:sldChg chg="addSp delSp modSp">
        <pc:chgData name="You, Feng" userId="S::fyou@calstatela.edu::876896d4-715d-4236-a9cf-ce2e09ee6ebf" providerId="AD" clId="Web-{30D8B127-180A-42E4-9FC9-FABFD80ED4A2}" dt="2020-04-27T21:52:55.973" v="942"/>
        <pc:sldMkLst>
          <pc:docMk/>
          <pc:sldMk cId="3063775428" sldId="279"/>
        </pc:sldMkLst>
        <pc:spChg chg="mod">
          <ac:chgData name="You, Feng" userId="S::fyou@calstatela.edu::876896d4-715d-4236-a9cf-ce2e09ee6ebf" providerId="AD" clId="Web-{30D8B127-180A-42E4-9FC9-FABFD80ED4A2}" dt="2020-04-27T21:24:15.654" v="852"/>
          <ac:spMkLst>
            <pc:docMk/>
            <pc:sldMk cId="3063775428" sldId="279"/>
            <ac:spMk id="2" creationId="{B44D6563-FF6C-45C8-9F37-B77400948FB6}"/>
          </ac:spMkLst>
        </pc:spChg>
        <pc:spChg chg="mod ord">
          <ac:chgData name="You, Feng" userId="S::fyou@calstatela.edu::876896d4-715d-4236-a9cf-ce2e09ee6ebf" providerId="AD" clId="Web-{30D8B127-180A-42E4-9FC9-FABFD80ED4A2}" dt="2020-04-27T21:52:55.973" v="942"/>
          <ac:spMkLst>
            <pc:docMk/>
            <pc:sldMk cId="3063775428" sldId="279"/>
            <ac:spMk id="3" creationId="{35626975-275F-4D38-BAF7-F61B025D85A9}"/>
          </ac:spMkLst>
        </pc:spChg>
        <pc:spChg chg="del">
          <ac:chgData name="You, Feng" userId="S::fyou@calstatela.edu::876896d4-715d-4236-a9cf-ce2e09ee6ebf" providerId="AD" clId="Web-{30D8B127-180A-42E4-9FC9-FABFD80ED4A2}" dt="2020-04-27T21:24:15.654" v="852"/>
          <ac:spMkLst>
            <pc:docMk/>
            <pc:sldMk cId="3063775428" sldId="279"/>
            <ac:spMk id="20" creationId="{88294908-8B00-4F58-BBBA-20F71A40AA9E}"/>
          </ac:spMkLst>
        </pc:spChg>
        <pc:spChg chg="del">
          <ac:chgData name="You, Feng" userId="S::fyou@calstatela.edu::876896d4-715d-4236-a9cf-ce2e09ee6ebf" providerId="AD" clId="Web-{30D8B127-180A-42E4-9FC9-FABFD80ED4A2}" dt="2020-04-27T21:24:15.654" v="852"/>
          <ac:spMkLst>
            <pc:docMk/>
            <pc:sldMk cId="3063775428" sldId="279"/>
            <ac:spMk id="21" creationId="{4364C879-1404-4203-8E9D-CC5DE0A621A2}"/>
          </ac:spMkLst>
        </pc:spChg>
        <pc:spChg chg="del">
          <ac:chgData name="You, Feng" userId="S::fyou@calstatela.edu::876896d4-715d-4236-a9cf-ce2e09ee6ebf" providerId="AD" clId="Web-{30D8B127-180A-42E4-9FC9-FABFD80ED4A2}" dt="2020-04-27T21:24:15.654" v="852"/>
          <ac:spMkLst>
            <pc:docMk/>
            <pc:sldMk cId="3063775428" sldId="279"/>
            <ac:spMk id="22" creationId="{84617302-4B0D-4351-A6BB-6F0930D943AC}"/>
          </ac:spMkLst>
        </pc:spChg>
        <pc:spChg chg="del">
          <ac:chgData name="You, Feng" userId="S::fyou@calstatela.edu::876896d4-715d-4236-a9cf-ce2e09ee6ebf" providerId="AD" clId="Web-{30D8B127-180A-42E4-9FC9-FABFD80ED4A2}" dt="2020-04-27T21:24:15.654" v="852"/>
          <ac:spMkLst>
            <pc:docMk/>
            <pc:sldMk cId="3063775428" sldId="279"/>
            <ac:spMk id="24" creationId="{DA2C7802-C2E0-4218-8F89-8DD7CCD2CD1C}"/>
          </ac:spMkLst>
        </pc:spChg>
        <pc:spChg chg="del">
          <ac:chgData name="You, Feng" userId="S::fyou@calstatela.edu::876896d4-715d-4236-a9cf-ce2e09ee6ebf" providerId="AD" clId="Web-{30D8B127-180A-42E4-9FC9-FABFD80ED4A2}" dt="2020-04-27T21:24:15.654" v="852"/>
          <ac:spMkLst>
            <pc:docMk/>
            <pc:sldMk cId="3063775428" sldId="279"/>
            <ac:spMk id="26" creationId="{A6D7111A-21E5-4EE9-8A78-10E5530F0116}"/>
          </ac:spMkLst>
        </pc:spChg>
        <pc:spChg chg="del">
          <ac:chgData name="You, Feng" userId="S::fyou@calstatela.edu::876896d4-715d-4236-a9cf-ce2e09ee6ebf" providerId="AD" clId="Web-{30D8B127-180A-42E4-9FC9-FABFD80ED4A2}" dt="2020-04-27T21:24:15.654" v="852"/>
          <ac:spMkLst>
            <pc:docMk/>
            <pc:sldMk cId="3063775428" sldId="279"/>
            <ac:spMk id="28" creationId="{A3969E80-A77B-49FC-9122-D89AFD5EE118}"/>
          </ac:spMkLst>
        </pc:spChg>
        <pc:spChg chg="del">
          <ac:chgData name="You, Feng" userId="S::fyou@calstatela.edu::876896d4-715d-4236-a9cf-ce2e09ee6ebf" providerId="AD" clId="Web-{30D8B127-180A-42E4-9FC9-FABFD80ED4A2}" dt="2020-04-27T21:24:15.654" v="852"/>
          <ac:spMkLst>
            <pc:docMk/>
            <pc:sldMk cId="3063775428" sldId="279"/>
            <ac:spMk id="30" creationId="{1849CA57-76BD-4CF2-80BA-D7A46A01B7B1}"/>
          </ac:spMkLst>
        </pc:spChg>
        <pc:spChg chg="del">
          <ac:chgData name="You, Feng" userId="S::fyou@calstatela.edu::876896d4-715d-4236-a9cf-ce2e09ee6ebf" providerId="AD" clId="Web-{30D8B127-180A-42E4-9FC9-FABFD80ED4A2}" dt="2020-04-27T21:24:15.654" v="852"/>
          <ac:spMkLst>
            <pc:docMk/>
            <pc:sldMk cId="3063775428" sldId="279"/>
            <ac:spMk id="32" creationId="{35E9085E-E730-4768-83D4-6CB7E9897153}"/>
          </ac:spMkLst>
        </pc:spChg>
        <pc:spChg chg="del">
          <ac:chgData name="You, Feng" userId="S::fyou@calstatela.edu::876896d4-715d-4236-a9cf-ce2e09ee6ebf" providerId="AD" clId="Web-{30D8B127-180A-42E4-9FC9-FABFD80ED4A2}" dt="2020-04-27T21:24:15.654" v="852"/>
          <ac:spMkLst>
            <pc:docMk/>
            <pc:sldMk cId="3063775428" sldId="279"/>
            <ac:spMk id="34" creationId="{973272FE-A474-4CAE-8CA2-BCC8B476C3F4}"/>
          </ac:spMkLst>
        </pc:spChg>
        <pc:spChg chg="del">
          <ac:chgData name="You, Feng" userId="S::fyou@calstatela.edu::876896d4-715d-4236-a9cf-ce2e09ee6ebf" providerId="AD" clId="Web-{30D8B127-180A-42E4-9FC9-FABFD80ED4A2}" dt="2020-04-27T21:24:15.654" v="852"/>
          <ac:spMkLst>
            <pc:docMk/>
            <pc:sldMk cId="3063775428" sldId="279"/>
            <ac:spMk id="36" creationId="{E07981EA-05A6-437C-88D7-B377B92B031D}"/>
          </ac:spMkLst>
        </pc:spChg>
        <pc:spChg chg="del">
          <ac:chgData name="You, Feng" userId="S::fyou@calstatela.edu::876896d4-715d-4236-a9cf-ce2e09ee6ebf" providerId="AD" clId="Web-{30D8B127-180A-42E4-9FC9-FABFD80ED4A2}" dt="2020-04-27T21:24:15.654" v="852"/>
          <ac:spMkLst>
            <pc:docMk/>
            <pc:sldMk cId="3063775428" sldId="279"/>
            <ac:spMk id="38" creationId="{15E3C750-986E-4769-B1AE-49289FBEE757}"/>
          </ac:spMkLst>
        </pc:spChg>
        <pc:spChg chg="add">
          <ac:chgData name="You, Feng" userId="S::fyou@calstatela.edu::876896d4-715d-4236-a9cf-ce2e09ee6ebf" providerId="AD" clId="Web-{30D8B127-180A-42E4-9FC9-FABFD80ED4A2}" dt="2020-04-27T21:24:15.654" v="852"/>
          <ac:spMkLst>
            <pc:docMk/>
            <pc:sldMk cId="3063775428" sldId="279"/>
            <ac:spMk id="40" creationId="{559AE206-7EBA-4D33-8BC9-9D8158553F0E}"/>
          </ac:spMkLst>
        </pc:spChg>
        <pc:spChg chg="add">
          <ac:chgData name="You, Feng" userId="S::fyou@calstatela.edu::876896d4-715d-4236-a9cf-ce2e09ee6ebf" providerId="AD" clId="Web-{30D8B127-180A-42E4-9FC9-FABFD80ED4A2}" dt="2020-04-27T21:24:15.654" v="852"/>
          <ac:spMkLst>
            <pc:docMk/>
            <pc:sldMk cId="3063775428" sldId="279"/>
            <ac:spMk id="45" creationId="{6437D937-A7F1-4011-92B4-328E5BE1B166}"/>
          </ac:spMkLst>
        </pc:spChg>
        <pc:spChg chg="add">
          <ac:chgData name="You, Feng" userId="S::fyou@calstatela.edu::876896d4-715d-4236-a9cf-ce2e09ee6ebf" providerId="AD" clId="Web-{30D8B127-180A-42E4-9FC9-FABFD80ED4A2}" dt="2020-04-27T21:24:15.654" v="852"/>
          <ac:spMkLst>
            <pc:docMk/>
            <pc:sldMk cId="3063775428" sldId="279"/>
            <ac:spMk id="47" creationId="{B672F332-AF08-46C6-94F0-77684310D7B7}"/>
          </ac:spMkLst>
        </pc:spChg>
        <pc:spChg chg="add">
          <ac:chgData name="You, Feng" userId="S::fyou@calstatela.edu::876896d4-715d-4236-a9cf-ce2e09ee6ebf" providerId="AD" clId="Web-{30D8B127-180A-42E4-9FC9-FABFD80ED4A2}" dt="2020-04-27T21:24:15.654" v="852"/>
          <ac:spMkLst>
            <pc:docMk/>
            <pc:sldMk cId="3063775428" sldId="279"/>
            <ac:spMk id="49" creationId="{34244EF8-D73A-40E1-BE73-D46E6B4B04ED}"/>
          </ac:spMkLst>
        </pc:spChg>
        <pc:spChg chg="add">
          <ac:chgData name="You, Feng" userId="S::fyou@calstatela.edu::876896d4-715d-4236-a9cf-ce2e09ee6ebf" providerId="AD" clId="Web-{30D8B127-180A-42E4-9FC9-FABFD80ED4A2}" dt="2020-04-27T21:24:15.654" v="852"/>
          <ac:spMkLst>
            <pc:docMk/>
            <pc:sldMk cId="3063775428" sldId="279"/>
            <ac:spMk id="51" creationId="{AB84D7E8-4ECB-42D7-ADBF-01689B0F24AE}"/>
          </ac:spMkLst>
        </pc:spChg>
        <pc:spChg chg="add">
          <ac:chgData name="You, Feng" userId="S::fyou@calstatela.edu::876896d4-715d-4236-a9cf-ce2e09ee6ebf" providerId="AD" clId="Web-{30D8B127-180A-42E4-9FC9-FABFD80ED4A2}" dt="2020-04-27T21:52:55.973" v="942"/>
          <ac:spMkLst>
            <pc:docMk/>
            <pc:sldMk cId="3063775428" sldId="279"/>
            <ac:spMk id="92" creationId="{EE39DFCF-9247-4DE5-BB93-074BFAF07A3F}"/>
          </ac:spMkLst>
        </pc:spChg>
        <pc:spChg chg="add">
          <ac:chgData name="You, Feng" userId="S::fyou@calstatela.edu::876896d4-715d-4236-a9cf-ce2e09ee6ebf" providerId="AD" clId="Web-{30D8B127-180A-42E4-9FC9-FABFD80ED4A2}" dt="2020-04-27T21:52:55.973" v="942"/>
          <ac:spMkLst>
            <pc:docMk/>
            <pc:sldMk cId="3063775428" sldId="279"/>
            <ac:spMk id="94" creationId="{442B652E-D499-4CDA-8F7A-60469EDBCBE3}"/>
          </ac:spMkLst>
        </pc:spChg>
        <pc:spChg chg="add">
          <ac:chgData name="You, Feng" userId="S::fyou@calstatela.edu::876896d4-715d-4236-a9cf-ce2e09ee6ebf" providerId="AD" clId="Web-{30D8B127-180A-42E4-9FC9-FABFD80ED4A2}" dt="2020-04-27T21:52:55.973" v="942"/>
          <ac:spMkLst>
            <pc:docMk/>
            <pc:sldMk cId="3063775428" sldId="279"/>
            <ac:spMk id="96" creationId="{484A22B8-F5B6-47C2-B88E-DADAF379130D}"/>
          </ac:spMkLst>
        </pc:spChg>
        <pc:spChg chg="add">
          <ac:chgData name="You, Feng" userId="S::fyou@calstatela.edu::876896d4-715d-4236-a9cf-ce2e09ee6ebf" providerId="AD" clId="Web-{30D8B127-180A-42E4-9FC9-FABFD80ED4A2}" dt="2020-04-27T21:52:55.973" v="942"/>
          <ac:spMkLst>
            <pc:docMk/>
            <pc:sldMk cId="3063775428" sldId="279"/>
            <ac:spMk id="98" creationId="{A987C18C-164D-4263-B486-4647A98E888E}"/>
          </ac:spMkLst>
        </pc:spChg>
        <pc:spChg chg="add">
          <ac:chgData name="You, Feng" userId="S::fyou@calstatela.edu::876896d4-715d-4236-a9cf-ce2e09ee6ebf" providerId="AD" clId="Web-{30D8B127-180A-42E4-9FC9-FABFD80ED4A2}" dt="2020-04-27T21:52:55.973" v="942"/>
          <ac:spMkLst>
            <pc:docMk/>
            <pc:sldMk cId="3063775428" sldId="279"/>
            <ac:spMk id="100" creationId="{E7E98B39-04C6-408B-92FD-76862874063D}"/>
          </ac:spMkLst>
        </pc:spChg>
        <pc:spChg chg="add">
          <ac:chgData name="You, Feng" userId="S::fyou@calstatela.edu::876896d4-715d-4236-a9cf-ce2e09ee6ebf" providerId="AD" clId="Web-{30D8B127-180A-42E4-9FC9-FABFD80ED4A2}" dt="2020-04-27T21:52:55.973" v="942"/>
          <ac:spMkLst>
            <pc:docMk/>
            <pc:sldMk cId="3063775428" sldId="279"/>
            <ac:spMk id="102" creationId="{981C8C27-2457-421F-BDC4-7B4EA3C78286}"/>
          </ac:spMkLst>
        </pc:spChg>
        <pc:spChg chg="add">
          <ac:chgData name="You, Feng" userId="S::fyou@calstatela.edu::876896d4-715d-4236-a9cf-ce2e09ee6ebf" providerId="AD" clId="Web-{30D8B127-180A-42E4-9FC9-FABFD80ED4A2}" dt="2020-04-27T21:52:55.973" v="942"/>
          <ac:spMkLst>
            <pc:docMk/>
            <pc:sldMk cId="3063775428" sldId="279"/>
            <ac:spMk id="104" creationId="{CEA13C66-82C1-44AF-972B-8F5CCA41B6D9}"/>
          </ac:spMkLst>
        </pc:spChg>
        <pc:spChg chg="del">
          <ac:chgData name="You, Feng" userId="S::fyou@calstatela.edu::876896d4-715d-4236-a9cf-ce2e09ee6ebf" providerId="AD" clId="Web-{30D8B127-180A-42E4-9FC9-FABFD80ED4A2}" dt="2020-04-27T21:52:20.611" v="941"/>
          <ac:spMkLst>
            <pc:docMk/>
            <pc:sldMk cId="3063775428" sldId="279"/>
            <ac:spMk id="106" creationId="{88294908-8B00-4F58-BBBA-20F71A40AA9E}"/>
          </ac:spMkLst>
        </pc:spChg>
        <pc:spChg chg="del">
          <ac:chgData name="You, Feng" userId="S::fyou@calstatela.edu::876896d4-715d-4236-a9cf-ce2e09ee6ebf" providerId="AD" clId="Web-{30D8B127-180A-42E4-9FC9-FABFD80ED4A2}" dt="2020-04-27T21:52:20.611" v="941"/>
          <ac:spMkLst>
            <pc:docMk/>
            <pc:sldMk cId="3063775428" sldId="279"/>
            <ac:spMk id="108" creationId="{4364C879-1404-4203-8E9D-CC5DE0A621A2}"/>
          </ac:spMkLst>
        </pc:spChg>
        <pc:spChg chg="del">
          <ac:chgData name="You, Feng" userId="S::fyou@calstatela.edu::876896d4-715d-4236-a9cf-ce2e09ee6ebf" providerId="AD" clId="Web-{30D8B127-180A-42E4-9FC9-FABFD80ED4A2}" dt="2020-04-27T21:52:20.611" v="941"/>
          <ac:spMkLst>
            <pc:docMk/>
            <pc:sldMk cId="3063775428" sldId="279"/>
            <ac:spMk id="110" creationId="{84617302-4B0D-4351-A6BB-6F0930D943AC}"/>
          </ac:spMkLst>
        </pc:spChg>
        <pc:spChg chg="del">
          <ac:chgData name="You, Feng" userId="S::fyou@calstatela.edu::876896d4-715d-4236-a9cf-ce2e09ee6ebf" providerId="AD" clId="Web-{30D8B127-180A-42E4-9FC9-FABFD80ED4A2}" dt="2020-04-27T21:52:20.611" v="941"/>
          <ac:spMkLst>
            <pc:docMk/>
            <pc:sldMk cId="3063775428" sldId="279"/>
            <ac:spMk id="112" creationId="{DA2C7802-C2E0-4218-8F89-8DD7CCD2CD1C}"/>
          </ac:spMkLst>
        </pc:spChg>
        <pc:spChg chg="del">
          <ac:chgData name="You, Feng" userId="S::fyou@calstatela.edu::876896d4-715d-4236-a9cf-ce2e09ee6ebf" providerId="AD" clId="Web-{30D8B127-180A-42E4-9FC9-FABFD80ED4A2}" dt="2020-04-27T21:52:20.611" v="941"/>
          <ac:spMkLst>
            <pc:docMk/>
            <pc:sldMk cId="3063775428" sldId="279"/>
            <ac:spMk id="114" creationId="{A6D7111A-21E5-4EE9-8A78-10E5530F0116}"/>
          </ac:spMkLst>
        </pc:spChg>
        <pc:spChg chg="del">
          <ac:chgData name="You, Feng" userId="S::fyou@calstatela.edu::876896d4-715d-4236-a9cf-ce2e09ee6ebf" providerId="AD" clId="Web-{30D8B127-180A-42E4-9FC9-FABFD80ED4A2}" dt="2020-04-27T21:52:20.611" v="941"/>
          <ac:spMkLst>
            <pc:docMk/>
            <pc:sldMk cId="3063775428" sldId="279"/>
            <ac:spMk id="116" creationId="{A3969E80-A77B-49FC-9122-D89AFD5EE118}"/>
          </ac:spMkLst>
        </pc:spChg>
        <pc:spChg chg="del">
          <ac:chgData name="You, Feng" userId="S::fyou@calstatela.edu::876896d4-715d-4236-a9cf-ce2e09ee6ebf" providerId="AD" clId="Web-{30D8B127-180A-42E4-9FC9-FABFD80ED4A2}" dt="2020-04-27T21:52:20.611" v="941"/>
          <ac:spMkLst>
            <pc:docMk/>
            <pc:sldMk cId="3063775428" sldId="279"/>
            <ac:spMk id="118" creationId="{1849CA57-76BD-4CF2-80BA-D7A46A01B7B1}"/>
          </ac:spMkLst>
        </pc:spChg>
        <pc:spChg chg="del">
          <ac:chgData name="You, Feng" userId="S::fyou@calstatela.edu::876896d4-715d-4236-a9cf-ce2e09ee6ebf" providerId="AD" clId="Web-{30D8B127-180A-42E4-9FC9-FABFD80ED4A2}" dt="2020-04-27T21:52:20.611" v="941"/>
          <ac:spMkLst>
            <pc:docMk/>
            <pc:sldMk cId="3063775428" sldId="279"/>
            <ac:spMk id="120" creationId="{35E9085E-E730-4768-83D4-6CB7E9897153}"/>
          </ac:spMkLst>
        </pc:spChg>
        <pc:spChg chg="del">
          <ac:chgData name="You, Feng" userId="S::fyou@calstatela.edu::876896d4-715d-4236-a9cf-ce2e09ee6ebf" providerId="AD" clId="Web-{30D8B127-180A-42E4-9FC9-FABFD80ED4A2}" dt="2020-04-27T21:52:20.611" v="941"/>
          <ac:spMkLst>
            <pc:docMk/>
            <pc:sldMk cId="3063775428" sldId="279"/>
            <ac:spMk id="122" creationId="{973272FE-A474-4CAE-8CA2-BCC8B476C3F4}"/>
          </ac:spMkLst>
        </pc:spChg>
        <pc:spChg chg="del">
          <ac:chgData name="You, Feng" userId="S::fyou@calstatela.edu::876896d4-715d-4236-a9cf-ce2e09ee6ebf" providerId="AD" clId="Web-{30D8B127-180A-42E4-9FC9-FABFD80ED4A2}" dt="2020-04-27T21:52:20.611" v="941"/>
          <ac:spMkLst>
            <pc:docMk/>
            <pc:sldMk cId="3063775428" sldId="279"/>
            <ac:spMk id="124" creationId="{E07981EA-05A6-437C-88D7-B377B92B031D}"/>
          </ac:spMkLst>
        </pc:spChg>
        <pc:spChg chg="del">
          <ac:chgData name="You, Feng" userId="S::fyou@calstatela.edu::876896d4-715d-4236-a9cf-ce2e09ee6ebf" providerId="AD" clId="Web-{30D8B127-180A-42E4-9FC9-FABFD80ED4A2}" dt="2020-04-27T21:52:20.611" v="941"/>
          <ac:spMkLst>
            <pc:docMk/>
            <pc:sldMk cId="3063775428" sldId="279"/>
            <ac:spMk id="126" creationId="{15E3C750-986E-4769-B1AE-49289FBEE757}"/>
          </ac:spMkLst>
        </pc:spChg>
        <pc:spChg chg="add del">
          <ac:chgData name="You, Feng" userId="S::fyou@calstatela.edu::876896d4-715d-4236-a9cf-ce2e09ee6ebf" providerId="AD" clId="Web-{30D8B127-180A-42E4-9FC9-FABFD80ED4A2}" dt="2020-04-27T21:52:55.973" v="942"/>
          <ac:spMkLst>
            <pc:docMk/>
            <pc:sldMk cId="3063775428" sldId="279"/>
            <ac:spMk id="131" creationId="{88294908-8B00-4F58-BBBA-20F71A40AA9E}"/>
          </ac:spMkLst>
        </pc:spChg>
        <pc:spChg chg="add del">
          <ac:chgData name="You, Feng" userId="S::fyou@calstatela.edu::876896d4-715d-4236-a9cf-ce2e09ee6ebf" providerId="AD" clId="Web-{30D8B127-180A-42E4-9FC9-FABFD80ED4A2}" dt="2020-04-27T21:52:55.973" v="942"/>
          <ac:spMkLst>
            <pc:docMk/>
            <pc:sldMk cId="3063775428" sldId="279"/>
            <ac:spMk id="133" creationId="{4364C879-1404-4203-8E9D-CC5DE0A621A2}"/>
          </ac:spMkLst>
        </pc:spChg>
        <pc:spChg chg="add del">
          <ac:chgData name="You, Feng" userId="S::fyou@calstatela.edu::876896d4-715d-4236-a9cf-ce2e09ee6ebf" providerId="AD" clId="Web-{30D8B127-180A-42E4-9FC9-FABFD80ED4A2}" dt="2020-04-27T21:52:55.973" v="942"/>
          <ac:spMkLst>
            <pc:docMk/>
            <pc:sldMk cId="3063775428" sldId="279"/>
            <ac:spMk id="135" creationId="{84617302-4B0D-4351-A6BB-6F0930D943AC}"/>
          </ac:spMkLst>
        </pc:spChg>
        <pc:spChg chg="add del">
          <ac:chgData name="You, Feng" userId="S::fyou@calstatela.edu::876896d4-715d-4236-a9cf-ce2e09ee6ebf" providerId="AD" clId="Web-{30D8B127-180A-42E4-9FC9-FABFD80ED4A2}" dt="2020-04-27T21:52:55.973" v="942"/>
          <ac:spMkLst>
            <pc:docMk/>
            <pc:sldMk cId="3063775428" sldId="279"/>
            <ac:spMk id="137" creationId="{DA2C7802-C2E0-4218-8F89-8DD7CCD2CD1C}"/>
          </ac:spMkLst>
        </pc:spChg>
        <pc:spChg chg="add del">
          <ac:chgData name="You, Feng" userId="S::fyou@calstatela.edu::876896d4-715d-4236-a9cf-ce2e09ee6ebf" providerId="AD" clId="Web-{30D8B127-180A-42E4-9FC9-FABFD80ED4A2}" dt="2020-04-27T21:52:55.973" v="942"/>
          <ac:spMkLst>
            <pc:docMk/>
            <pc:sldMk cId="3063775428" sldId="279"/>
            <ac:spMk id="139" creationId="{A6D7111A-21E5-4EE9-8A78-10E5530F0116}"/>
          </ac:spMkLst>
        </pc:spChg>
        <pc:spChg chg="add del">
          <ac:chgData name="You, Feng" userId="S::fyou@calstatela.edu::876896d4-715d-4236-a9cf-ce2e09ee6ebf" providerId="AD" clId="Web-{30D8B127-180A-42E4-9FC9-FABFD80ED4A2}" dt="2020-04-27T21:52:55.973" v="942"/>
          <ac:spMkLst>
            <pc:docMk/>
            <pc:sldMk cId="3063775428" sldId="279"/>
            <ac:spMk id="141" creationId="{A3969E80-A77B-49FC-9122-D89AFD5EE118}"/>
          </ac:spMkLst>
        </pc:spChg>
        <pc:spChg chg="add del">
          <ac:chgData name="You, Feng" userId="S::fyou@calstatela.edu::876896d4-715d-4236-a9cf-ce2e09ee6ebf" providerId="AD" clId="Web-{30D8B127-180A-42E4-9FC9-FABFD80ED4A2}" dt="2020-04-27T21:52:55.973" v="942"/>
          <ac:spMkLst>
            <pc:docMk/>
            <pc:sldMk cId="3063775428" sldId="279"/>
            <ac:spMk id="143" creationId="{1849CA57-76BD-4CF2-80BA-D7A46A01B7B1}"/>
          </ac:spMkLst>
        </pc:spChg>
        <pc:spChg chg="add del">
          <ac:chgData name="You, Feng" userId="S::fyou@calstatela.edu::876896d4-715d-4236-a9cf-ce2e09ee6ebf" providerId="AD" clId="Web-{30D8B127-180A-42E4-9FC9-FABFD80ED4A2}" dt="2020-04-27T21:52:55.973" v="942"/>
          <ac:spMkLst>
            <pc:docMk/>
            <pc:sldMk cId="3063775428" sldId="279"/>
            <ac:spMk id="145" creationId="{35E9085E-E730-4768-83D4-6CB7E9897153}"/>
          </ac:spMkLst>
        </pc:spChg>
        <pc:spChg chg="add del">
          <ac:chgData name="You, Feng" userId="S::fyou@calstatela.edu::876896d4-715d-4236-a9cf-ce2e09ee6ebf" providerId="AD" clId="Web-{30D8B127-180A-42E4-9FC9-FABFD80ED4A2}" dt="2020-04-27T21:52:55.973" v="942"/>
          <ac:spMkLst>
            <pc:docMk/>
            <pc:sldMk cId="3063775428" sldId="279"/>
            <ac:spMk id="147" creationId="{973272FE-A474-4CAE-8CA2-BCC8B476C3F4}"/>
          </ac:spMkLst>
        </pc:spChg>
        <pc:spChg chg="add del">
          <ac:chgData name="You, Feng" userId="S::fyou@calstatela.edu::876896d4-715d-4236-a9cf-ce2e09ee6ebf" providerId="AD" clId="Web-{30D8B127-180A-42E4-9FC9-FABFD80ED4A2}" dt="2020-04-27T21:52:55.973" v="942"/>
          <ac:spMkLst>
            <pc:docMk/>
            <pc:sldMk cId="3063775428" sldId="279"/>
            <ac:spMk id="149" creationId="{E07981EA-05A6-437C-88D7-B377B92B031D}"/>
          </ac:spMkLst>
        </pc:spChg>
        <pc:spChg chg="add del">
          <ac:chgData name="You, Feng" userId="S::fyou@calstatela.edu::876896d4-715d-4236-a9cf-ce2e09ee6ebf" providerId="AD" clId="Web-{30D8B127-180A-42E4-9FC9-FABFD80ED4A2}" dt="2020-04-27T21:52:55.973" v="942"/>
          <ac:spMkLst>
            <pc:docMk/>
            <pc:sldMk cId="3063775428" sldId="279"/>
            <ac:spMk id="151" creationId="{15E3C750-986E-4769-B1AE-49289FBEE757}"/>
          </ac:spMkLst>
        </pc:spChg>
        <pc:spChg chg="add">
          <ac:chgData name="You, Feng" userId="S::fyou@calstatela.edu::876896d4-715d-4236-a9cf-ce2e09ee6ebf" providerId="AD" clId="Web-{30D8B127-180A-42E4-9FC9-FABFD80ED4A2}" dt="2020-04-27T21:52:55.973" v="942"/>
          <ac:spMkLst>
            <pc:docMk/>
            <pc:sldMk cId="3063775428" sldId="279"/>
            <ac:spMk id="153" creationId="{9DB36437-FE59-457E-91A7-396BBD3C9C6A}"/>
          </ac:spMkLst>
        </pc:spChg>
        <pc:spChg chg="add">
          <ac:chgData name="You, Feng" userId="S::fyou@calstatela.edu::876896d4-715d-4236-a9cf-ce2e09ee6ebf" providerId="AD" clId="Web-{30D8B127-180A-42E4-9FC9-FABFD80ED4A2}" dt="2020-04-27T21:52:55.973" v="942"/>
          <ac:spMkLst>
            <pc:docMk/>
            <pc:sldMk cId="3063775428" sldId="279"/>
            <ac:spMk id="154" creationId="{844D3693-2EFE-4667-89D5-47E2D5920912}"/>
          </ac:spMkLst>
        </pc:spChg>
        <pc:spChg chg="add">
          <ac:chgData name="You, Feng" userId="S::fyou@calstatela.edu::876896d4-715d-4236-a9cf-ce2e09ee6ebf" providerId="AD" clId="Web-{30D8B127-180A-42E4-9FC9-FABFD80ED4A2}" dt="2020-04-27T21:52:55.973" v="942"/>
          <ac:spMkLst>
            <pc:docMk/>
            <pc:sldMk cId="3063775428" sldId="279"/>
            <ac:spMk id="155" creationId="{C21FD796-9CD0-404D-8DF5-5274C0BCC754}"/>
          </ac:spMkLst>
        </pc:spChg>
        <pc:cxnChg chg="add">
          <ac:chgData name="You, Feng" userId="S::fyou@calstatela.edu::876896d4-715d-4236-a9cf-ce2e09ee6ebf" providerId="AD" clId="Web-{30D8B127-180A-42E4-9FC9-FABFD80ED4A2}" dt="2020-04-27T21:24:15.654" v="852"/>
          <ac:cxnSpMkLst>
            <pc:docMk/>
            <pc:sldMk cId="3063775428" sldId="279"/>
            <ac:cxnSpMk id="53" creationId="{9E8E38ED-369A-44C2-B635-0BED0E48A6E8}"/>
          </ac:cxnSpMkLst>
        </pc:cxnChg>
      </pc:sldChg>
      <pc:sldChg chg="addSp delSp modSp mod setClrOvrMap">
        <pc:chgData name="You, Feng" userId="S::fyou@calstatela.edu::876896d4-715d-4236-a9cf-ce2e09ee6ebf" providerId="AD" clId="Web-{30D8B127-180A-42E4-9FC9-FABFD80ED4A2}" dt="2020-04-27T21:24:29.263" v="853"/>
        <pc:sldMkLst>
          <pc:docMk/>
          <pc:sldMk cId="731599044" sldId="280"/>
        </pc:sldMkLst>
        <pc:spChg chg="mod">
          <ac:chgData name="You, Feng" userId="S::fyou@calstatela.edu::876896d4-715d-4236-a9cf-ce2e09ee6ebf" providerId="AD" clId="Web-{30D8B127-180A-42E4-9FC9-FABFD80ED4A2}" dt="2020-04-27T21:24:29.263" v="853"/>
          <ac:spMkLst>
            <pc:docMk/>
            <pc:sldMk cId="731599044" sldId="280"/>
            <ac:spMk id="2" creationId="{730A7719-8C16-4B24-A0E8-2D87D0EF860B}"/>
          </ac:spMkLst>
        </pc:spChg>
        <pc:spChg chg="mod">
          <ac:chgData name="You, Feng" userId="S::fyou@calstatela.edu::876896d4-715d-4236-a9cf-ce2e09ee6ebf" providerId="AD" clId="Web-{30D8B127-180A-42E4-9FC9-FABFD80ED4A2}" dt="2020-04-27T21:24:29.263" v="853"/>
          <ac:spMkLst>
            <pc:docMk/>
            <pc:sldMk cId="731599044" sldId="280"/>
            <ac:spMk id="4" creationId="{E2345DBB-EE4F-4AC9-8E64-CC649D223701}"/>
          </ac:spMkLst>
        </pc:spChg>
        <pc:spChg chg="del">
          <ac:chgData name="You, Feng" userId="S::fyou@calstatela.edu::876896d4-715d-4236-a9cf-ce2e09ee6ebf" providerId="AD" clId="Web-{30D8B127-180A-42E4-9FC9-FABFD80ED4A2}" dt="2020-04-27T21:24:29.263" v="853"/>
          <ac:spMkLst>
            <pc:docMk/>
            <pc:sldMk cId="731599044" sldId="280"/>
            <ac:spMk id="36" creationId="{2B566528-1B12-4246-9431-5C2D7D081168}"/>
          </ac:spMkLst>
        </pc:spChg>
        <pc:spChg chg="del">
          <ac:chgData name="You, Feng" userId="S::fyou@calstatela.edu::876896d4-715d-4236-a9cf-ce2e09ee6ebf" providerId="AD" clId="Web-{30D8B127-180A-42E4-9FC9-FABFD80ED4A2}" dt="2020-04-27T21:24:29.263" v="853"/>
          <ac:spMkLst>
            <pc:docMk/>
            <pc:sldMk cId="731599044" sldId="280"/>
            <ac:spMk id="38" creationId="{D3F51FEB-38FB-4F6C-9F7B-2F2AFAB65463}"/>
          </ac:spMkLst>
        </pc:spChg>
        <pc:spChg chg="del">
          <ac:chgData name="You, Feng" userId="S::fyou@calstatela.edu::876896d4-715d-4236-a9cf-ce2e09ee6ebf" providerId="AD" clId="Web-{30D8B127-180A-42E4-9FC9-FABFD80ED4A2}" dt="2020-04-27T21:24:29.263" v="853"/>
          <ac:spMkLst>
            <pc:docMk/>
            <pc:sldMk cId="731599044" sldId="280"/>
            <ac:spMk id="40" creationId="{1E547BA6-BAE0-43BB-A7CA-60F69CE252F0}"/>
          </ac:spMkLst>
        </pc:spChg>
        <pc:grpChg chg="del">
          <ac:chgData name="You, Feng" userId="S::fyou@calstatela.edu::876896d4-715d-4236-a9cf-ce2e09ee6ebf" providerId="AD" clId="Web-{30D8B127-180A-42E4-9FC9-FABFD80ED4A2}" dt="2020-04-27T21:24:29.263" v="853"/>
          <ac:grpSpMkLst>
            <pc:docMk/>
            <pc:sldMk cId="731599044" sldId="280"/>
            <ac:grpSpMk id="42" creationId="{07EAA094-9CF6-4695-958A-33D9BCAA9474}"/>
          </ac:grpSpMkLst>
        </pc:grpChg>
        <pc:picChg chg="mod">
          <ac:chgData name="You, Feng" userId="S::fyou@calstatela.edu::876896d4-715d-4236-a9cf-ce2e09ee6ebf" providerId="AD" clId="Web-{30D8B127-180A-42E4-9FC9-FABFD80ED4A2}" dt="2020-04-27T21:24:29.263" v="853"/>
          <ac:picMkLst>
            <pc:docMk/>
            <pc:sldMk cId="731599044" sldId="280"/>
            <ac:picMk id="7" creationId="{E7C5E6D6-B651-46BC-A99D-EF98CC2D51F9}"/>
          </ac:picMkLst>
        </pc:picChg>
        <pc:cxnChg chg="add">
          <ac:chgData name="You, Feng" userId="S::fyou@calstatela.edu::876896d4-715d-4236-a9cf-ce2e09ee6ebf" providerId="AD" clId="Web-{30D8B127-180A-42E4-9FC9-FABFD80ED4A2}" dt="2020-04-27T21:24:29.263" v="853"/>
          <ac:cxnSpMkLst>
            <pc:docMk/>
            <pc:sldMk cId="731599044" sldId="280"/>
            <ac:cxnSpMk id="49" creationId="{E4A809D5-3600-46D4-A466-67F2349A54FB}"/>
          </ac:cxnSpMkLst>
        </pc:cxnChg>
      </pc:sldChg>
      <pc:sldChg chg="addSp delSp modSp del mod setBg setClrOvrMap">
        <pc:chgData name="You, Feng" userId="S::fyou@calstatela.edu::876896d4-715d-4236-a9cf-ce2e09ee6ebf" providerId="AD" clId="Web-{30D8B127-180A-42E4-9FC9-FABFD80ED4A2}" dt="2020-04-27T21:43:02.982" v="894"/>
        <pc:sldMkLst>
          <pc:docMk/>
          <pc:sldMk cId="645011476" sldId="282"/>
        </pc:sldMkLst>
        <pc:spChg chg="mod">
          <ac:chgData name="You, Feng" userId="S::fyou@calstatela.edu::876896d4-715d-4236-a9cf-ce2e09ee6ebf" providerId="AD" clId="Web-{30D8B127-180A-42E4-9FC9-FABFD80ED4A2}" dt="2020-04-27T21:35:19.905" v="862"/>
          <ac:spMkLst>
            <pc:docMk/>
            <pc:sldMk cId="645011476" sldId="282"/>
            <ac:spMk id="2" creationId="{1D8E7854-8277-42B1-8502-E5CE71BB4AD2}"/>
          </ac:spMkLst>
        </pc:spChg>
        <pc:spChg chg="mod">
          <ac:chgData name="You, Feng" userId="S::fyou@calstatela.edu::876896d4-715d-4236-a9cf-ce2e09ee6ebf" providerId="AD" clId="Web-{30D8B127-180A-42E4-9FC9-FABFD80ED4A2}" dt="2020-04-27T21:35:19.905" v="862"/>
          <ac:spMkLst>
            <pc:docMk/>
            <pc:sldMk cId="645011476" sldId="282"/>
            <ac:spMk id="3" creationId="{ED912175-A999-46D5-8483-E33C9778961F}"/>
          </ac:spMkLst>
        </pc:spChg>
        <pc:spChg chg="del">
          <ac:chgData name="You, Feng" userId="S::fyou@calstatela.edu::876896d4-715d-4236-a9cf-ce2e09ee6ebf" providerId="AD" clId="Web-{30D8B127-180A-42E4-9FC9-FABFD80ED4A2}" dt="2020-04-27T21:35:19.905" v="862"/>
          <ac:spMkLst>
            <pc:docMk/>
            <pc:sldMk cId="645011476" sldId="282"/>
            <ac:spMk id="8" creationId="{48A740BC-A0AA-45E0-B899-2AE9C6FE11CA}"/>
          </ac:spMkLst>
        </pc:spChg>
        <pc:spChg chg="add">
          <ac:chgData name="You, Feng" userId="S::fyou@calstatela.edu::876896d4-715d-4236-a9cf-ce2e09ee6ebf" providerId="AD" clId="Web-{30D8B127-180A-42E4-9FC9-FABFD80ED4A2}" dt="2020-04-27T21:35:19.905" v="862"/>
          <ac:spMkLst>
            <pc:docMk/>
            <pc:sldMk cId="645011476" sldId="282"/>
            <ac:spMk id="15" creationId="{F4C0B10B-D2C4-4A54-AFAD-3D27DF88BB37}"/>
          </ac:spMkLst>
        </pc:spChg>
        <pc:grpChg chg="add">
          <ac:chgData name="You, Feng" userId="S::fyou@calstatela.edu::876896d4-715d-4236-a9cf-ce2e09ee6ebf" providerId="AD" clId="Web-{30D8B127-180A-42E4-9FC9-FABFD80ED4A2}" dt="2020-04-27T21:35:19.905" v="862"/>
          <ac:grpSpMkLst>
            <pc:docMk/>
            <pc:sldMk cId="645011476" sldId="282"/>
            <ac:grpSpMk id="17" creationId="{B6BADB90-C74B-40D6-86DC-503F65FCE8DC}"/>
          </ac:grpSpMkLst>
        </pc:grpChg>
        <pc:picChg chg="mod modCrop">
          <ac:chgData name="You, Feng" userId="S::fyou@calstatela.edu::876896d4-715d-4236-a9cf-ce2e09ee6ebf" providerId="AD" clId="Web-{30D8B127-180A-42E4-9FC9-FABFD80ED4A2}" dt="2020-04-27T21:36:53.614" v="879" actId="1076"/>
          <ac:picMkLst>
            <pc:docMk/>
            <pc:sldMk cId="645011476" sldId="282"/>
            <ac:picMk id="7" creationId="{0729EEA5-6F15-4CF7-AB63-4D3C28CA849C}"/>
          </ac:picMkLst>
        </pc:picChg>
        <pc:cxnChg chg="del">
          <ac:chgData name="You, Feng" userId="S::fyou@calstatela.edu::876896d4-715d-4236-a9cf-ce2e09ee6ebf" providerId="AD" clId="Web-{30D8B127-180A-42E4-9FC9-FABFD80ED4A2}" dt="2020-04-27T21:35:19.905" v="862"/>
          <ac:cxnSpMkLst>
            <pc:docMk/>
            <pc:sldMk cId="645011476" sldId="282"/>
            <ac:cxnSpMk id="10" creationId="{B874EF51-C858-4BB9-97C3-D17755787127}"/>
          </ac:cxnSpMkLst>
        </pc:cxnChg>
      </pc:sldChg>
      <pc:sldChg chg="addSp delSp modSp">
        <pc:chgData name="You, Feng" userId="S::fyou@calstatela.edu::876896d4-715d-4236-a9cf-ce2e09ee6ebf" providerId="AD" clId="Web-{30D8B127-180A-42E4-9FC9-FABFD80ED4A2}" dt="2020-04-27T21:27:13.688" v="855"/>
        <pc:sldMkLst>
          <pc:docMk/>
          <pc:sldMk cId="2147246092" sldId="284"/>
        </pc:sldMkLst>
        <pc:spChg chg="mod">
          <ac:chgData name="You, Feng" userId="S::fyou@calstatela.edu::876896d4-715d-4236-a9cf-ce2e09ee6ebf" providerId="AD" clId="Web-{30D8B127-180A-42E4-9FC9-FABFD80ED4A2}" dt="2020-04-27T21:27:13.688" v="855"/>
          <ac:spMkLst>
            <pc:docMk/>
            <pc:sldMk cId="2147246092" sldId="284"/>
            <ac:spMk id="2" creationId="{DB38703A-3FBA-4B4F-BD39-6C1EB7668CB5}"/>
          </ac:spMkLst>
        </pc:spChg>
        <pc:spChg chg="del">
          <ac:chgData name="You, Feng" userId="S::fyou@calstatela.edu::876896d4-715d-4236-a9cf-ce2e09ee6ebf" providerId="AD" clId="Web-{30D8B127-180A-42E4-9FC9-FABFD80ED4A2}" dt="2020-04-27T21:27:13.688" v="855"/>
          <ac:spMkLst>
            <pc:docMk/>
            <pc:sldMk cId="2147246092" sldId="284"/>
            <ac:spMk id="38" creationId="{46F1F2C8-798B-4CCE-A851-94AFAF350BED}"/>
          </ac:spMkLst>
        </pc:spChg>
        <pc:spChg chg="del">
          <ac:chgData name="You, Feng" userId="S::fyou@calstatela.edu::876896d4-715d-4236-a9cf-ce2e09ee6ebf" providerId="AD" clId="Web-{30D8B127-180A-42E4-9FC9-FABFD80ED4A2}" dt="2020-04-27T21:27:13.688" v="855"/>
          <ac:spMkLst>
            <pc:docMk/>
            <pc:sldMk cId="2147246092" sldId="284"/>
            <ac:spMk id="40" creationId="{755E9CD0-04B0-4A3C-B291-AD913379C713}"/>
          </ac:spMkLst>
        </pc:spChg>
        <pc:spChg chg="del">
          <ac:chgData name="You, Feng" userId="S::fyou@calstatela.edu::876896d4-715d-4236-a9cf-ce2e09ee6ebf" providerId="AD" clId="Web-{30D8B127-180A-42E4-9FC9-FABFD80ED4A2}" dt="2020-04-27T21:27:13.688" v="855"/>
          <ac:spMkLst>
            <pc:docMk/>
            <pc:sldMk cId="2147246092" sldId="284"/>
            <ac:spMk id="42" creationId="{1DD8BF3B-6066-418C-8D1A-75C5E396FC04}"/>
          </ac:spMkLst>
        </pc:spChg>
        <pc:spChg chg="del">
          <ac:chgData name="You, Feng" userId="S::fyou@calstatela.edu::876896d4-715d-4236-a9cf-ce2e09ee6ebf" providerId="AD" clId="Web-{30D8B127-180A-42E4-9FC9-FABFD80ED4A2}" dt="2020-04-27T21:27:13.688" v="855"/>
          <ac:spMkLst>
            <pc:docMk/>
            <pc:sldMk cId="2147246092" sldId="284"/>
            <ac:spMk id="44" creationId="{80BC66F9-7A74-4286-AD22-1174052CC22C}"/>
          </ac:spMkLst>
        </pc:spChg>
        <pc:spChg chg="del">
          <ac:chgData name="You, Feng" userId="S::fyou@calstatela.edu::876896d4-715d-4236-a9cf-ce2e09ee6ebf" providerId="AD" clId="Web-{30D8B127-180A-42E4-9FC9-FABFD80ED4A2}" dt="2020-04-27T21:27:13.688" v="855"/>
          <ac:spMkLst>
            <pc:docMk/>
            <pc:sldMk cId="2147246092" sldId="284"/>
            <ac:spMk id="46" creationId="{D8142CC3-2B5C-48E6-9DF0-6C8ACBAF23EF}"/>
          </ac:spMkLst>
        </pc:spChg>
        <pc:spChg chg="del">
          <ac:chgData name="You, Feng" userId="S::fyou@calstatela.edu::876896d4-715d-4236-a9cf-ce2e09ee6ebf" providerId="AD" clId="Web-{30D8B127-180A-42E4-9FC9-FABFD80ED4A2}" dt="2020-04-27T21:27:13.688" v="855"/>
          <ac:spMkLst>
            <pc:docMk/>
            <pc:sldMk cId="2147246092" sldId="284"/>
            <ac:spMk id="50" creationId="{46A89C79-8EF3-4AF9-B3D9-59A883F41C83}"/>
          </ac:spMkLst>
        </pc:spChg>
        <pc:spChg chg="del">
          <ac:chgData name="You, Feng" userId="S::fyou@calstatela.edu::876896d4-715d-4236-a9cf-ce2e09ee6ebf" providerId="AD" clId="Web-{30D8B127-180A-42E4-9FC9-FABFD80ED4A2}" dt="2020-04-27T21:27:13.688" v="855"/>
          <ac:spMkLst>
            <pc:docMk/>
            <pc:sldMk cId="2147246092" sldId="284"/>
            <ac:spMk id="52" creationId="{EFE5CE34-4543-42E5-B82C-1F3D12422CDD}"/>
          </ac:spMkLst>
        </pc:spChg>
        <pc:spChg chg="del">
          <ac:chgData name="You, Feng" userId="S::fyou@calstatela.edu::876896d4-715d-4236-a9cf-ce2e09ee6ebf" providerId="AD" clId="Web-{30D8B127-180A-42E4-9FC9-FABFD80ED4A2}" dt="2020-04-27T21:27:13.688" v="855"/>
          <ac:spMkLst>
            <pc:docMk/>
            <pc:sldMk cId="2147246092" sldId="284"/>
            <ac:spMk id="54" creationId="{72AF41FE-63D7-4695-81D2-66D2510E4486}"/>
          </ac:spMkLst>
        </pc:spChg>
        <pc:spChg chg="add">
          <ac:chgData name="You, Feng" userId="S::fyou@calstatela.edu::876896d4-715d-4236-a9cf-ce2e09ee6ebf" providerId="AD" clId="Web-{30D8B127-180A-42E4-9FC9-FABFD80ED4A2}" dt="2020-04-27T21:27:13.688" v="855"/>
          <ac:spMkLst>
            <pc:docMk/>
            <pc:sldMk cId="2147246092" sldId="284"/>
            <ac:spMk id="59" creationId="{88294908-8B00-4F58-BBBA-20F71A40AA9E}"/>
          </ac:spMkLst>
        </pc:spChg>
        <pc:spChg chg="add">
          <ac:chgData name="You, Feng" userId="S::fyou@calstatela.edu::876896d4-715d-4236-a9cf-ce2e09ee6ebf" providerId="AD" clId="Web-{30D8B127-180A-42E4-9FC9-FABFD80ED4A2}" dt="2020-04-27T21:27:13.688" v="855"/>
          <ac:spMkLst>
            <pc:docMk/>
            <pc:sldMk cId="2147246092" sldId="284"/>
            <ac:spMk id="61" creationId="{4364C879-1404-4203-8E9D-CC5DE0A621A2}"/>
          </ac:spMkLst>
        </pc:spChg>
        <pc:spChg chg="add">
          <ac:chgData name="You, Feng" userId="S::fyou@calstatela.edu::876896d4-715d-4236-a9cf-ce2e09ee6ebf" providerId="AD" clId="Web-{30D8B127-180A-42E4-9FC9-FABFD80ED4A2}" dt="2020-04-27T21:27:13.688" v="855"/>
          <ac:spMkLst>
            <pc:docMk/>
            <pc:sldMk cId="2147246092" sldId="284"/>
            <ac:spMk id="63" creationId="{84617302-4B0D-4351-A6BB-6F0930D943AC}"/>
          </ac:spMkLst>
        </pc:spChg>
        <pc:spChg chg="add">
          <ac:chgData name="You, Feng" userId="S::fyou@calstatela.edu::876896d4-715d-4236-a9cf-ce2e09ee6ebf" providerId="AD" clId="Web-{30D8B127-180A-42E4-9FC9-FABFD80ED4A2}" dt="2020-04-27T21:27:13.688" v="855"/>
          <ac:spMkLst>
            <pc:docMk/>
            <pc:sldMk cId="2147246092" sldId="284"/>
            <ac:spMk id="65" creationId="{DA2C7802-C2E0-4218-8F89-8DD7CCD2CD1C}"/>
          </ac:spMkLst>
        </pc:spChg>
        <pc:spChg chg="add">
          <ac:chgData name="You, Feng" userId="S::fyou@calstatela.edu::876896d4-715d-4236-a9cf-ce2e09ee6ebf" providerId="AD" clId="Web-{30D8B127-180A-42E4-9FC9-FABFD80ED4A2}" dt="2020-04-27T21:27:13.688" v="855"/>
          <ac:spMkLst>
            <pc:docMk/>
            <pc:sldMk cId="2147246092" sldId="284"/>
            <ac:spMk id="67" creationId="{A6D7111A-21E5-4EE9-8A78-10E5530F0116}"/>
          </ac:spMkLst>
        </pc:spChg>
        <pc:spChg chg="add">
          <ac:chgData name="You, Feng" userId="S::fyou@calstatela.edu::876896d4-715d-4236-a9cf-ce2e09ee6ebf" providerId="AD" clId="Web-{30D8B127-180A-42E4-9FC9-FABFD80ED4A2}" dt="2020-04-27T21:27:13.688" v="855"/>
          <ac:spMkLst>
            <pc:docMk/>
            <pc:sldMk cId="2147246092" sldId="284"/>
            <ac:spMk id="69" creationId="{A3969E80-A77B-49FC-9122-D89AFD5EE118}"/>
          </ac:spMkLst>
        </pc:spChg>
        <pc:spChg chg="add">
          <ac:chgData name="You, Feng" userId="S::fyou@calstatela.edu::876896d4-715d-4236-a9cf-ce2e09ee6ebf" providerId="AD" clId="Web-{30D8B127-180A-42E4-9FC9-FABFD80ED4A2}" dt="2020-04-27T21:27:13.688" v="855"/>
          <ac:spMkLst>
            <pc:docMk/>
            <pc:sldMk cId="2147246092" sldId="284"/>
            <ac:spMk id="71" creationId="{1849CA57-76BD-4CF2-80BA-D7A46A01B7B1}"/>
          </ac:spMkLst>
        </pc:spChg>
        <pc:spChg chg="add">
          <ac:chgData name="You, Feng" userId="S::fyou@calstatela.edu::876896d4-715d-4236-a9cf-ce2e09ee6ebf" providerId="AD" clId="Web-{30D8B127-180A-42E4-9FC9-FABFD80ED4A2}" dt="2020-04-27T21:27:13.688" v="855"/>
          <ac:spMkLst>
            <pc:docMk/>
            <pc:sldMk cId="2147246092" sldId="284"/>
            <ac:spMk id="73" creationId="{35E9085E-E730-4768-83D4-6CB7E9897153}"/>
          </ac:spMkLst>
        </pc:spChg>
        <pc:spChg chg="add">
          <ac:chgData name="You, Feng" userId="S::fyou@calstatela.edu::876896d4-715d-4236-a9cf-ce2e09ee6ebf" providerId="AD" clId="Web-{30D8B127-180A-42E4-9FC9-FABFD80ED4A2}" dt="2020-04-27T21:27:13.688" v="855"/>
          <ac:spMkLst>
            <pc:docMk/>
            <pc:sldMk cId="2147246092" sldId="284"/>
            <ac:spMk id="75" creationId="{973272FE-A474-4CAE-8CA2-BCC8B476C3F4}"/>
          </ac:spMkLst>
        </pc:spChg>
        <pc:spChg chg="add">
          <ac:chgData name="You, Feng" userId="S::fyou@calstatela.edu::876896d4-715d-4236-a9cf-ce2e09ee6ebf" providerId="AD" clId="Web-{30D8B127-180A-42E4-9FC9-FABFD80ED4A2}" dt="2020-04-27T21:27:13.688" v="855"/>
          <ac:spMkLst>
            <pc:docMk/>
            <pc:sldMk cId="2147246092" sldId="284"/>
            <ac:spMk id="77" creationId="{E07981EA-05A6-437C-88D7-B377B92B031D}"/>
          </ac:spMkLst>
        </pc:spChg>
        <pc:spChg chg="add">
          <ac:chgData name="You, Feng" userId="S::fyou@calstatela.edu::876896d4-715d-4236-a9cf-ce2e09ee6ebf" providerId="AD" clId="Web-{30D8B127-180A-42E4-9FC9-FABFD80ED4A2}" dt="2020-04-27T21:27:13.688" v="855"/>
          <ac:spMkLst>
            <pc:docMk/>
            <pc:sldMk cId="2147246092" sldId="284"/>
            <ac:spMk id="79" creationId="{15E3C750-986E-4769-B1AE-49289FBEE757}"/>
          </ac:spMkLst>
        </pc:spChg>
        <pc:cxnChg chg="del">
          <ac:chgData name="You, Feng" userId="S::fyou@calstatela.edu::876896d4-715d-4236-a9cf-ce2e09ee6ebf" providerId="AD" clId="Web-{30D8B127-180A-42E4-9FC9-FABFD80ED4A2}" dt="2020-04-27T21:27:13.688" v="855"/>
          <ac:cxnSpMkLst>
            <pc:docMk/>
            <pc:sldMk cId="2147246092" sldId="284"/>
            <ac:cxnSpMk id="48" creationId="{7B2D303B-3DD0-4319-9EAD-361847FEC71D}"/>
          </ac:cxnSpMkLst>
        </pc:cxnChg>
      </pc:sldChg>
      <pc:sldChg chg="addSp delSp modSp mod setBg setClrOvrMap">
        <pc:chgData name="You, Feng" userId="S::fyou@calstatela.edu::876896d4-715d-4236-a9cf-ce2e09ee6ebf" providerId="AD" clId="Web-{30D8B127-180A-42E4-9FC9-FABFD80ED4A2}" dt="2020-04-27T18:30:49.632" v="158" actId="20577"/>
        <pc:sldMkLst>
          <pc:docMk/>
          <pc:sldMk cId="3215048421" sldId="293"/>
        </pc:sldMkLst>
        <pc:spChg chg="mod">
          <ac:chgData name="You, Feng" userId="S::fyou@calstatela.edu::876896d4-715d-4236-a9cf-ce2e09ee6ebf" providerId="AD" clId="Web-{30D8B127-180A-42E4-9FC9-FABFD80ED4A2}" dt="2020-04-27T18:19:53.340" v="11" actId="1076"/>
          <ac:spMkLst>
            <pc:docMk/>
            <pc:sldMk cId="3215048421" sldId="293"/>
            <ac:spMk id="2" creationId="{23AFA35F-91E7-403B-8DCF-E12A19BDD9F0}"/>
          </ac:spMkLst>
        </pc:spChg>
        <pc:spChg chg="add mod">
          <ac:chgData name="You, Feng" userId="S::fyou@calstatela.edu::876896d4-715d-4236-a9cf-ce2e09ee6ebf" providerId="AD" clId="Web-{30D8B127-180A-42E4-9FC9-FABFD80ED4A2}" dt="2020-04-27T18:20:18.279" v="27" actId="1076"/>
          <ac:spMkLst>
            <pc:docMk/>
            <pc:sldMk cId="3215048421" sldId="293"/>
            <ac:spMk id="7" creationId="{070A8032-D9FE-41E0-BDC1-3FF7620BA79E}"/>
          </ac:spMkLst>
        </pc:spChg>
        <pc:spChg chg="add mod">
          <ac:chgData name="You, Feng" userId="S::fyou@calstatela.edu::876896d4-715d-4236-a9cf-ce2e09ee6ebf" providerId="AD" clId="Web-{30D8B127-180A-42E4-9FC9-FABFD80ED4A2}" dt="2020-04-27T18:20:48.329" v="50" actId="1076"/>
          <ac:spMkLst>
            <pc:docMk/>
            <pc:sldMk cId="3215048421" sldId="293"/>
            <ac:spMk id="8" creationId="{B3A9EF70-8CC9-4A03-887C-9BE507D43E53}"/>
          </ac:spMkLst>
        </pc:spChg>
        <pc:spChg chg="add mod">
          <ac:chgData name="You, Feng" userId="S::fyou@calstatela.edu::876896d4-715d-4236-a9cf-ce2e09ee6ebf" providerId="AD" clId="Web-{30D8B127-180A-42E4-9FC9-FABFD80ED4A2}" dt="2020-04-27T18:30:49.632" v="158" actId="20577"/>
          <ac:spMkLst>
            <pc:docMk/>
            <pc:sldMk cId="3215048421" sldId="293"/>
            <ac:spMk id="14" creationId="{C3850A67-BCD8-4C30-B0AD-7FDA41277F74}"/>
          </ac:spMkLst>
        </pc:spChg>
        <pc:spChg chg="add mod">
          <ac:chgData name="You, Feng" userId="S::fyou@calstatela.edu::876896d4-715d-4236-a9cf-ce2e09ee6ebf" providerId="AD" clId="Web-{30D8B127-180A-42E4-9FC9-FABFD80ED4A2}" dt="2020-04-27T18:21:06.422" v="76" actId="20577"/>
          <ac:spMkLst>
            <pc:docMk/>
            <pc:sldMk cId="3215048421" sldId="293"/>
            <ac:spMk id="17" creationId="{D7890803-CED2-42BB-B072-6C531B0668F3}"/>
          </ac:spMkLst>
        </pc:spChg>
        <pc:spChg chg="add del">
          <ac:chgData name="You, Feng" userId="S::fyou@calstatela.edu::876896d4-715d-4236-a9cf-ce2e09ee6ebf" providerId="AD" clId="Web-{30D8B127-180A-42E4-9FC9-FABFD80ED4A2}" dt="2020-04-27T18:18:52.979" v="5"/>
          <ac:spMkLst>
            <pc:docMk/>
            <pc:sldMk cId="3215048421" sldId="293"/>
            <ac:spMk id="25" creationId="{BCC55ACC-A2F6-403C-A3A4-D59B3734D45F}"/>
          </ac:spMkLst>
        </pc:spChg>
        <pc:spChg chg="add del">
          <ac:chgData name="You, Feng" userId="S::fyou@calstatela.edu::876896d4-715d-4236-a9cf-ce2e09ee6ebf" providerId="AD" clId="Web-{30D8B127-180A-42E4-9FC9-FABFD80ED4A2}" dt="2020-04-27T18:18:52.776" v="4"/>
          <ac:spMkLst>
            <pc:docMk/>
            <pc:sldMk cId="3215048421" sldId="293"/>
            <ac:spMk id="27" creationId="{72257994-BD97-4691-8B89-198A6D2BABDC}"/>
          </ac:spMkLst>
        </pc:spChg>
        <pc:spChg chg="add mod">
          <ac:chgData name="You, Feng" userId="S::fyou@calstatela.edu::876896d4-715d-4236-a9cf-ce2e09ee6ebf" providerId="AD" clId="Web-{30D8B127-180A-42E4-9FC9-FABFD80ED4A2}" dt="2020-04-27T18:30:43.194" v="155" actId="20577"/>
          <ac:spMkLst>
            <pc:docMk/>
            <pc:sldMk cId="3215048421" sldId="293"/>
            <ac:spMk id="31" creationId="{1E267160-2F5D-4F4B-8D4B-B946319BC782}"/>
          </ac:spMkLst>
        </pc:spChg>
        <pc:spChg chg="add del">
          <ac:chgData name="You, Feng" userId="S::fyou@calstatela.edu::876896d4-715d-4236-a9cf-ce2e09ee6ebf" providerId="AD" clId="Web-{30D8B127-180A-42E4-9FC9-FABFD80ED4A2}" dt="2020-04-27T18:18:43.854" v="2"/>
          <ac:spMkLst>
            <pc:docMk/>
            <pc:sldMk cId="3215048421" sldId="293"/>
            <ac:spMk id="32" creationId="{247AB924-1B87-43FC-B7C7-B112D5C51A0E}"/>
          </ac:spMkLst>
        </pc:spChg>
        <pc:spChg chg="add">
          <ac:chgData name="You, Feng" userId="S::fyou@calstatela.edu::876896d4-715d-4236-a9cf-ce2e09ee6ebf" providerId="AD" clId="Web-{30D8B127-180A-42E4-9FC9-FABFD80ED4A2}" dt="2020-04-27T18:19:30.668" v="7"/>
          <ac:spMkLst>
            <pc:docMk/>
            <pc:sldMk cId="3215048421" sldId="293"/>
            <ac:spMk id="33" creationId="{72257994-BD97-4691-8B89-198A6D2BABDC}"/>
          </ac:spMkLst>
        </pc:spChg>
        <pc:picChg chg="del mod ord">
          <ac:chgData name="You, Feng" userId="S::fyou@calstatela.edu::876896d4-715d-4236-a9cf-ce2e09ee6ebf" providerId="AD" clId="Web-{30D8B127-180A-42E4-9FC9-FABFD80ED4A2}" dt="2020-04-27T18:19:20.261" v="6"/>
          <ac:picMkLst>
            <pc:docMk/>
            <pc:sldMk cId="3215048421" sldId="293"/>
            <ac:picMk id="3" creationId="{6E16BB22-5437-4491-908F-8650A039B70B}"/>
          </ac:picMkLst>
        </pc:picChg>
        <pc:picChg chg="mod ord">
          <ac:chgData name="You, Feng" userId="S::fyou@calstatela.edu::876896d4-715d-4236-a9cf-ce2e09ee6ebf" providerId="AD" clId="Web-{30D8B127-180A-42E4-9FC9-FABFD80ED4A2}" dt="2020-04-27T18:22:17.252" v="94" actId="1076"/>
          <ac:picMkLst>
            <pc:docMk/>
            <pc:sldMk cId="3215048421" sldId="293"/>
            <ac:picMk id="4" creationId="{D7748705-BB31-4D9E-AA8C-9FF98D97F289}"/>
          </ac:picMkLst>
        </pc:picChg>
        <pc:picChg chg="add mod ord">
          <ac:chgData name="You, Feng" userId="S::fyou@calstatela.edu::876896d4-715d-4236-a9cf-ce2e09ee6ebf" providerId="AD" clId="Web-{30D8B127-180A-42E4-9FC9-FABFD80ED4A2}" dt="2020-04-27T18:19:59.794" v="13" actId="1076"/>
          <ac:picMkLst>
            <pc:docMk/>
            <pc:sldMk cId="3215048421" sldId="293"/>
            <ac:picMk id="5" creationId="{E7E7ABD3-C001-413B-8A0F-DE1DBD73800F}"/>
          </ac:picMkLst>
        </pc:picChg>
        <pc:cxnChg chg="add mod">
          <ac:chgData name="You, Feng" userId="S::fyou@calstatela.edu::876896d4-715d-4236-a9cf-ce2e09ee6ebf" providerId="AD" clId="Web-{30D8B127-180A-42E4-9FC9-FABFD80ED4A2}" dt="2020-04-27T18:21:32.501" v="82" actId="14100"/>
          <ac:cxnSpMkLst>
            <pc:docMk/>
            <pc:sldMk cId="3215048421" sldId="293"/>
            <ac:cxnSpMk id="9" creationId="{8D0D3E03-889D-4066-8C2A-E50713C43332}"/>
          </ac:cxnSpMkLst>
        </pc:cxnChg>
        <pc:cxnChg chg="add mod">
          <ac:chgData name="You, Feng" userId="S::fyou@calstatela.edu::876896d4-715d-4236-a9cf-ce2e09ee6ebf" providerId="AD" clId="Web-{30D8B127-180A-42E4-9FC9-FABFD80ED4A2}" dt="2020-04-27T18:27:20.452" v="120"/>
          <ac:cxnSpMkLst>
            <pc:docMk/>
            <pc:sldMk cId="3215048421" sldId="293"/>
            <ac:cxnSpMk id="10" creationId="{7F14193F-3044-47D7-86FF-F76B77BEDBC1}"/>
          </ac:cxnSpMkLst>
        </pc:cxnChg>
        <pc:cxnChg chg="add mod">
          <ac:chgData name="You, Feng" userId="S::fyou@calstatela.edu::876896d4-715d-4236-a9cf-ce2e09ee6ebf" providerId="AD" clId="Web-{30D8B127-180A-42E4-9FC9-FABFD80ED4A2}" dt="2020-04-27T18:27:29.609" v="122" actId="1076"/>
          <ac:cxnSpMkLst>
            <pc:docMk/>
            <pc:sldMk cId="3215048421" sldId="293"/>
            <ac:cxnSpMk id="11" creationId="{EBF11BCB-EAA6-4596-B720-5A5D7AE88EE7}"/>
          </ac:cxnSpMkLst>
        </pc:cxnChg>
        <pc:cxnChg chg="add mod">
          <ac:chgData name="You, Feng" userId="S::fyou@calstatela.edu::876896d4-715d-4236-a9cf-ce2e09ee6ebf" providerId="AD" clId="Web-{30D8B127-180A-42E4-9FC9-FABFD80ED4A2}" dt="2020-04-27T18:29:02.065" v="131"/>
          <ac:cxnSpMkLst>
            <pc:docMk/>
            <pc:sldMk cId="3215048421" sldId="293"/>
            <ac:cxnSpMk id="12" creationId="{BF77A2D4-ADEB-4B9A-978C-7F007525397B}"/>
          </ac:cxnSpMkLst>
        </pc:cxnChg>
        <pc:cxnChg chg="add mod">
          <ac:chgData name="You, Feng" userId="S::fyou@calstatela.edu::876896d4-715d-4236-a9cf-ce2e09ee6ebf" providerId="AD" clId="Web-{30D8B127-180A-42E4-9FC9-FABFD80ED4A2}" dt="2020-04-27T18:29:53.130" v="142" actId="1076"/>
          <ac:cxnSpMkLst>
            <pc:docMk/>
            <pc:sldMk cId="3215048421" sldId="293"/>
            <ac:cxnSpMk id="13" creationId="{35EB0639-7145-45AE-95C6-560A8DD55193}"/>
          </ac:cxnSpMkLst>
        </pc:cxnChg>
        <pc:cxnChg chg="add mod">
          <ac:chgData name="You, Feng" userId="S::fyou@calstatela.edu::876896d4-715d-4236-a9cf-ce2e09ee6ebf" providerId="AD" clId="Web-{30D8B127-180A-42E4-9FC9-FABFD80ED4A2}" dt="2020-04-27T18:21:41.798" v="86" actId="14100"/>
          <ac:cxnSpMkLst>
            <pc:docMk/>
            <pc:sldMk cId="3215048421" sldId="293"/>
            <ac:cxnSpMk id="19" creationId="{D7C7022B-D1A4-4210-AF50-8C7E3065AD51}"/>
          </ac:cxnSpMkLst>
        </pc:cxnChg>
        <pc:cxnChg chg="add mod">
          <ac:chgData name="You, Feng" userId="S::fyou@calstatela.edu::876896d4-715d-4236-a9cf-ce2e09ee6ebf" providerId="AD" clId="Web-{30D8B127-180A-42E4-9FC9-FABFD80ED4A2}" dt="2020-04-27T18:21:52.439" v="89" actId="14100"/>
          <ac:cxnSpMkLst>
            <pc:docMk/>
            <pc:sldMk cId="3215048421" sldId="293"/>
            <ac:cxnSpMk id="20" creationId="{87AC3C23-86C6-49DB-8D78-BBC8C0584CF5}"/>
          </ac:cxnSpMkLst>
        </pc:cxnChg>
        <pc:cxnChg chg="add mod">
          <ac:chgData name="You, Feng" userId="S::fyou@calstatela.edu::876896d4-715d-4236-a9cf-ce2e09ee6ebf" providerId="AD" clId="Web-{30D8B127-180A-42E4-9FC9-FABFD80ED4A2}" dt="2020-04-27T18:22:22.768" v="95" actId="14100"/>
          <ac:cxnSpMkLst>
            <pc:docMk/>
            <pc:sldMk cId="3215048421" sldId="293"/>
            <ac:cxnSpMk id="21" creationId="{578A9511-1ADC-4C88-83FA-8815505147E1}"/>
          </ac:cxnSpMkLst>
        </pc:cxnChg>
        <pc:cxnChg chg="add mod">
          <ac:chgData name="You, Feng" userId="S::fyou@calstatela.edu::876896d4-715d-4236-a9cf-ce2e09ee6ebf" providerId="AD" clId="Web-{30D8B127-180A-42E4-9FC9-FABFD80ED4A2}" dt="2020-04-27T18:22:32.566" v="98" actId="14100"/>
          <ac:cxnSpMkLst>
            <pc:docMk/>
            <pc:sldMk cId="3215048421" sldId="293"/>
            <ac:cxnSpMk id="22" creationId="{402CBFE8-4AD7-4B28-A8E3-ED12BB7FD5C9}"/>
          </ac:cxnSpMkLst>
        </pc:cxnChg>
        <pc:cxnChg chg="add mod">
          <ac:chgData name="You, Feng" userId="S::fyou@calstatela.edu::876896d4-715d-4236-a9cf-ce2e09ee6ebf" providerId="AD" clId="Web-{30D8B127-180A-42E4-9FC9-FABFD80ED4A2}" dt="2020-04-27T18:22:41.550" v="101" actId="14100"/>
          <ac:cxnSpMkLst>
            <pc:docMk/>
            <pc:sldMk cId="3215048421" sldId="293"/>
            <ac:cxnSpMk id="23" creationId="{C7AA56C6-3AB0-450E-BEDE-839A24F9CB8B}"/>
          </ac:cxnSpMkLst>
        </pc:cxnChg>
        <pc:cxnChg chg="add mod">
          <ac:chgData name="You, Feng" userId="S::fyou@calstatela.edu::876896d4-715d-4236-a9cf-ce2e09ee6ebf" providerId="AD" clId="Web-{30D8B127-180A-42E4-9FC9-FABFD80ED4A2}" dt="2020-04-27T18:27:15.889" v="119"/>
          <ac:cxnSpMkLst>
            <pc:docMk/>
            <pc:sldMk cId="3215048421" sldId="293"/>
            <ac:cxnSpMk id="26" creationId="{C48B4E37-64B4-48D5-A854-49735C8E8BCF}"/>
          </ac:cxnSpMkLst>
        </pc:cxnChg>
        <pc:cxnChg chg="add del">
          <ac:chgData name="You, Feng" userId="S::fyou@calstatela.edu::876896d4-715d-4236-a9cf-ce2e09ee6ebf" providerId="AD" clId="Web-{30D8B127-180A-42E4-9FC9-FABFD80ED4A2}" dt="2020-04-27T18:19:30.668" v="7"/>
          <ac:cxnSpMkLst>
            <pc:docMk/>
            <pc:sldMk cId="3215048421" sldId="293"/>
            <ac:cxnSpMk id="28" creationId="{60188E89-AF78-40F6-B787-E9BD9C625686}"/>
          </ac:cxnSpMkLst>
        </pc:cxnChg>
        <pc:cxnChg chg="add mod">
          <ac:chgData name="You, Feng" userId="S::fyou@calstatela.edu::876896d4-715d-4236-a9cf-ce2e09ee6ebf" providerId="AD" clId="Web-{30D8B127-180A-42E4-9FC9-FABFD80ED4A2}" dt="2020-04-27T18:29:48.630" v="141" actId="1076"/>
          <ac:cxnSpMkLst>
            <pc:docMk/>
            <pc:sldMk cId="3215048421" sldId="293"/>
            <ac:cxnSpMk id="29" creationId="{9A1AFB1E-A29A-4B68-AC1F-25C3121E1424}"/>
          </ac:cxnSpMkLst>
        </pc:cxnChg>
        <pc:cxnChg chg="add del">
          <ac:chgData name="You, Feng" userId="S::fyou@calstatela.edu::876896d4-715d-4236-a9cf-ce2e09ee6ebf" providerId="AD" clId="Web-{30D8B127-180A-42E4-9FC9-FABFD80ED4A2}" dt="2020-04-27T18:18:43.854" v="2"/>
          <ac:cxnSpMkLst>
            <pc:docMk/>
            <pc:sldMk cId="3215048421" sldId="293"/>
            <ac:cxnSpMk id="30" creationId="{99AE2756-0FC4-4155-83E7-58AAAB63E757}"/>
          </ac:cxnSpMkLst>
        </pc:cxnChg>
        <pc:cxnChg chg="add del">
          <ac:chgData name="You, Feng" userId="S::fyou@calstatela.edu::876896d4-715d-4236-a9cf-ce2e09ee6ebf" providerId="AD" clId="Web-{30D8B127-180A-42E4-9FC9-FABFD80ED4A2}" dt="2020-04-27T18:18:43.854" v="2"/>
          <ac:cxnSpMkLst>
            <pc:docMk/>
            <pc:sldMk cId="3215048421" sldId="293"/>
            <ac:cxnSpMk id="34" creationId="{818DC98F-4057-4645-B948-F604F39A9CFE}"/>
          </ac:cxnSpMkLst>
        </pc:cxnChg>
        <pc:cxnChg chg="add del">
          <ac:chgData name="You, Feng" userId="S::fyou@calstatela.edu::876896d4-715d-4236-a9cf-ce2e09ee6ebf" providerId="AD" clId="Web-{30D8B127-180A-42E4-9FC9-FABFD80ED4A2}" dt="2020-04-27T18:18:43.854" v="2"/>
          <ac:cxnSpMkLst>
            <pc:docMk/>
            <pc:sldMk cId="3215048421" sldId="293"/>
            <ac:cxnSpMk id="36" creationId="{DAD2B705-4A9B-408D-AA80-4F41045E09DE}"/>
          </ac:cxnSpMkLst>
        </pc:cxnChg>
      </pc:sldChg>
      <pc:sldChg chg="addSp delSp modSp">
        <pc:chgData name="You, Feng" userId="S::fyou@calstatela.edu::876896d4-715d-4236-a9cf-ce2e09ee6ebf" providerId="AD" clId="Web-{30D8B127-180A-42E4-9FC9-FABFD80ED4A2}" dt="2020-04-27T21:47:51.438" v="904"/>
        <pc:sldMkLst>
          <pc:docMk/>
          <pc:sldMk cId="685464654" sldId="294"/>
        </pc:sldMkLst>
        <pc:spChg chg="mod">
          <ac:chgData name="You, Feng" userId="S::fyou@calstatela.edu::876896d4-715d-4236-a9cf-ce2e09ee6ebf" providerId="AD" clId="Web-{30D8B127-180A-42E4-9FC9-FABFD80ED4A2}" dt="2020-04-27T21:47:51.438" v="904"/>
          <ac:spMkLst>
            <pc:docMk/>
            <pc:sldMk cId="685464654" sldId="294"/>
            <ac:spMk id="2" creationId="{6EDD8B2D-A978-4AF3-9E6D-04019BB590FF}"/>
          </ac:spMkLst>
        </pc:spChg>
        <pc:spChg chg="add del">
          <ac:chgData name="You, Feng" userId="S::fyou@calstatela.edu::876896d4-715d-4236-a9cf-ce2e09ee6ebf" providerId="AD" clId="Web-{30D8B127-180A-42E4-9FC9-FABFD80ED4A2}" dt="2020-04-27T21:47:51.438" v="904"/>
          <ac:spMkLst>
            <pc:docMk/>
            <pc:sldMk cId="685464654" sldId="294"/>
            <ac:spMk id="3" creationId="{E7663201-6B2C-4C44-87BB-7F0E8D87F6EA}"/>
          </ac:spMkLst>
        </pc:spChg>
        <pc:spChg chg="add del">
          <ac:chgData name="You, Feng" userId="S::fyou@calstatela.edu::876896d4-715d-4236-a9cf-ce2e09ee6ebf" providerId="AD" clId="Web-{30D8B127-180A-42E4-9FC9-FABFD80ED4A2}" dt="2020-04-27T21:47:51.438" v="904"/>
          <ac:spMkLst>
            <pc:docMk/>
            <pc:sldMk cId="685464654" sldId="294"/>
            <ac:spMk id="15" creationId="{DFF2AC85-FAA0-4844-813F-83C04D7382E2}"/>
          </ac:spMkLst>
        </pc:spChg>
        <pc:spChg chg="add del">
          <ac:chgData name="You, Feng" userId="S::fyou@calstatela.edu::876896d4-715d-4236-a9cf-ce2e09ee6ebf" providerId="AD" clId="Web-{30D8B127-180A-42E4-9FC9-FABFD80ED4A2}" dt="2020-04-27T21:47:51.438" v="904"/>
          <ac:spMkLst>
            <pc:docMk/>
            <pc:sldMk cId="685464654" sldId="294"/>
            <ac:spMk id="17" creationId="{89CC0F1E-BAA2-47B1-8F83-7ECB9FD9E009}"/>
          </ac:spMkLst>
        </pc:spChg>
        <pc:spChg chg="add del">
          <ac:chgData name="You, Feng" userId="S::fyou@calstatela.edu::876896d4-715d-4236-a9cf-ce2e09ee6ebf" providerId="AD" clId="Web-{30D8B127-180A-42E4-9FC9-FABFD80ED4A2}" dt="2020-04-27T21:47:51.438" v="904"/>
          <ac:spMkLst>
            <pc:docMk/>
            <pc:sldMk cId="685464654" sldId="294"/>
            <ac:spMk id="25" creationId="{CF62D2A7-8207-488C-9F46-316BA81A16C8}"/>
          </ac:spMkLst>
        </pc:spChg>
        <pc:graphicFrameChg chg="add del">
          <ac:chgData name="You, Feng" userId="S::fyou@calstatela.edu::876896d4-715d-4236-a9cf-ce2e09ee6ebf" providerId="AD" clId="Web-{30D8B127-180A-42E4-9FC9-FABFD80ED4A2}" dt="2020-04-27T21:47:51.438" v="904"/>
          <ac:graphicFrameMkLst>
            <pc:docMk/>
            <pc:sldMk cId="685464654" sldId="294"/>
            <ac:graphicFrameMk id="19" creationId="{F1836ECE-90D7-4077-A48C-4914EA72D568}"/>
          </ac:graphicFrameMkLst>
        </pc:graphicFrameChg>
        <pc:picChg chg="add del">
          <ac:chgData name="You, Feng" userId="S::fyou@calstatela.edu::876896d4-715d-4236-a9cf-ce2e09ee6ebf" providerId="AD" clId="Web-{30D8B127-180A-42E4-9FC9-FABFD80ED4A2}" dt="2020-04-27T21:47:51.438" v="904"/>
          <ac:picMkLst>
            <pc:docMk/>
            <pc:sldMk cId="685464654" sldId="294"/>
            <ac:picMk id="21" creationId="{3C75AB14-891F-4CC6-86E9-EDE860A5F83B}"/>
          </ac:picMkLst>
        </pc:picChg>
      </pc:sldChg>
      <pc:sldChg chg="addSp delSp modSp mod setBg">
        <pc:chgData name="You, Feng" userId="S::fyou@calstatela.edu::876896d4-715d-4236-a9cf-ce2e09ee6ebf" providerId="AD" clId="Web-{30D8B127-180A-42E4-9FC9-FABFD80ED4A2}" dt="2020-04-27T21:50:01.415" v="924" actId="20577"/>
        <pc:sldMkLst>
          <pc:docMk/>
          <pc:sldMk cId="720319325" sldId="298"/>
        </pc:sldMkLst>
        <pc:spChg chg="mod">
          <ac:chgData name="You, Feng" userId="S::fyou@calstatela.edu::876896d4-715d-4236-a9cf-ce2e09ee6ebf" providerId="AD" clId="Web-{30D8B127-180A-42E4-9FC9-FABFD80ED4A2}" dt="2020-04-27T21:30:17.207" v="858"/>
          <ac:spMkLst>
            <pc:docMk/>
            <pc:sldMk cId="720319325" sldId="298"/>
            <ac:spMk id="2" creationId="{E71C9F87-CD4A-4310-AED1-AD1904AD2AE5}"/>
          </ac:spMkLst>
        </pc:spChg>
        <pc:spChg chg="mod">
          <ac:chgData name="You, Feng" userId="S::fyou@calstatela.edu::876896d4-715d-4236-a9cf-ce2e09ee6ebf" providerId="AD" clId="Web-{30D8B127-180A-42E4-9FC9-FABFD80ED4A2}" dt="2020-04-27T21:50:01.415" v="924" actId="20577"/>
          <ac:spMkLst>
            <pc:docMk/>
            <pc:sldMk cId="720319325" sldId="298"/>
            <ac:spMk id="3" creationId="{A372AE13-E047-4625-A413-29F26DD78F4C}"/>
          </ac:spMkLst>
        </pc:spChg>
        <pc:spChg chg="del">
          <ac:chgData name="You, Feng" userId="S::fyou@calstatela.edu::876896d4-715d-4236-a9cf-ce2e09ee6ebf" providerId="AD" clId="Web-{30D8B127-180A-42E4-9FC9-FABFD80ED4A2}" dt="2020-04-27T21:30:17.207" v="858"/>
          <ac:spMkLst>
            <pc:docMk/>
            <pc:sldMk cId="720319325" sldId="298"/>
            <ac:spMk id="15" creationId="{CF62D2A7-8207-488C-9F46-316BA81A16C8}"/>
          </ac:spMkLst>
        </pc:spChg>
        <pc:spChg chg="del">
          <ac:chgData name="You, Feng" userId="S::fyou@calstatela.edu::876896d4-715d-4236-a9cf-ce2e09ee6ebf" providerId="AD" clId="Web-{30D8B127-180A-42E4-9FC9-FABFD80ED4A2}" dt="2020-04-27T21:30:17.207" v="858"/>
          <ac:spMkLst>
            <pc:docMk/>
            <pc:sldMk cId="720319325" sldId="298"/>
            <ac:spMk id="17" creationId="{52AC6D7F-F068-4E11-BB06-F601D89BB980}"/>
          </ac:spMkLst>
        </pc:spChg>
        <pc:spChg chg="add">
          <ac:chgData name="You, Feng" userId="S::fyou@calstatela.edu::876896d4-715d-4236-a9cf-ce2e09ee6ebf" providerId="AD" clId="Web-{30D8B127-180A-42E4-9FC9-FABFD80ED4A2}" dt="2020-04-27T21:30:17.207" v="858"/>
          <ac:spMkLst>
            <pc:docMk/>
            <pc:sldMk cId="720319325" sldId="298"/>
            <ac:spMk id="22" creationId="{867D4867-5BA7-4462-B2F6-A23F4A622AA7}"/>
          </ac:spMkLst>
        </pc:spChg>
        <pc:picChg chg="mod">
          <ac:chgData name="You, Feng" userId="S::fyou@calstatela.edu::876896d4-715d-4236-a9cf-ce2e09ee6ebf" providerId="AD" clId="Web-{30D8B127-180A-42E4-9FC9-FABFD80ED4A2}" dt="2020-04-27T21:30:17.207" v="858"/>
          <ac:picMkLst>
            <pc:docMk/>
            <pc:sldMk cId="720319325" sldId="298"/>
            <ac:picMk id="4" creationId="{D818EE07-350E-4EF8-8EDD-2C98B50F447E}"/>
          </ac:picMkLst>
        </pc:picChg>
      </pc:sldChg>
      <pc:sldChg chg="addSp delSp">
        <pc:chgData name="You, Feng" userId="S::fyou@calstatela.edu::876896d4-715d-4236-a9cf-ce2e09ee6ebf" providerId="AD" clId="Web-{30D8B127-180A-42E4-9FC9-FABFD80ED4A2}" dt="2020-04-27T21:53:27.366" v="944"/>
        <pc:sldMkLst>
          <pc:docMk/>
          <pc:sldMk cId="4132672165" sldId="299"/>
        </pc:sldMkLst>
        <pc:spChg chg="del">
          <ac:chgData name="You, Feng" userId="S::fyou@calstatela.edu::876896d4-715d-4236-a9cf-ce2e09ee6ebf" providerId="AD" clId="Web-{30D8B127-180A-42E4-9FC9-FABFD80ED4A2}" dt="2020-04-27T21:53:27.366" v="944"/>
          <ac:spMkLst>
            <pc:docMk/>
            <pc:sldMk cId="4132672165" sldId="299"/>
            <ac:spMk id="23" creationId="{88294908-8B00-4F58-BBBA-20F71A40AA9E}"/>
          </ac:spMkLst>
        </pc:spChg>
        <pc:spChg chg="del">
          <ac:chgData name="You, Feng" userId="S::fyou@calstatela.edu::876896d4-715d-4236-a9cf-ce2e09ee6ebf" providerId="AD" clId="Web-{30D8B127-180A-42E4-9FC9-FABFD80ED4A2}" dt="2020-04-27T21:53:27.366" v="944"/>
          <ac:spMkLst>
            <pc:docMk/>
            <pc:sldMk cId="4132672165" sldId="299"/>
            <ac:spMk id="25" creationId="{4364C879-1404-4203-8E9D-CC5DE0A621A2}"/>
          </ac:spMkLst>
        </pc:spChg>
        <pc:spChg chg="del">
          <ac:chgData name="You, Feng" userId="S::fyou@calstatela.edu::876896d4-715d-4236-a9cf-ce2e09ee6ebf" providerId="AD" clId="Web-{30D8B127-180A-42E4-9FC9-FABFD80ED4A2}" dt="2020-04-27T21:53:27.366" v="944"/>
          <ac:spMkLst>
            <pc:docMk/>
            <pc:sldMk cId="4132672165" sldId="299"/>
            <ac:spMk id="27" creationId="{84617302-4B0D-4351-A6BB-6F0930D943AC}"/>
          </ac:spMkLst>
        </pc:spChg>
        <pc:spChg chg="del">
          <ac:chgData name="You, Feng" userId="S::fyou@calstatela.edu::876896d4-715d-4236-a9cf-ce2e09ee6ebf" providerId="AD" clId="Web-{30D8B127-180A-42E4-9FC9-FABFD80ED4A2}" dt="2020-04-27T21:53:27.366" v="944"/>
          <ac:spMkLst>
            <pc:docMk/>
            <pc:sldMk cId="4132672165" sldId="299"/>
            <ac:spMk id="29" creationId="{DA2C7802-C2E0-4218-8F89-8DD7CCD2CD1C}"/>
          </ac:spMkLst>
        </pc:spChg>
        <pc:spChg chg="del">
          <ac:chgData name="You, Feng" userId="S::fyou@calstatela.edu::876896d4-715d-4236-a9cf-ce2e09ee6ebf" providerId="AD" clId="Web-{30D8B127-180A-42E4-9FC9-FABFD80ED4A2}" dt="2020-04-27T21:53:27.366" v="944"/>
          <ac:spMkLst>
            <pc:docMk/>
            <pc:sldMk cId="4132672165" sldId="299"/>
            <ac:spMk id="31" creationId="{A6D7111A-21E5-4EE9-8A78-10E5530F0116}"/>
          </ac:spMkLst>
        </pc:spChg>
        <pc:spChg chg="del">
          <ac:chgData name="You, Feng" userId="S::fyou@calstatela.edu::876896d4-715d-4236-a9cf-ce2e09ee6ebf" providerId="AD" clId="Web-{30D8B127-180A-42E4-9FC9-FABFD80ED4A2}" dt="2020-04-27T21:53:27.366" v="944"/>
          <ac:spMkLst>
            <pc:docMk/>
            <pc:sldMk cId="4132672165" sldId="299"/>
            <ac:spMk id="33" creationId="{A3969E80-A77B-49FC-9122-D89AFD5EE118}"/>
          </ac:spMkLst>
        </pc:spChg>
        <pc:spChg chg="del">
          <ac:chgData name="You, Feng" userId="S::fyou@calstatela.edu::876896d4-715d-4236-a9cf-ce2e09ee6ebf" providerId="AD" clId="Web-{30D8B127-180A-42E4-9FC9-FABFD80ED4A2}" dt="2020-04-27T21:53:27.366" v="944"/>
          <ac:spMkLst>
            <pc:docMk/>
            <pc:sldMk cId="4132672165" sldId="299"/>
            <ac:spMk id="35" creationId="{1849CA57-76BD-4CF2-80BA-D7A46A01B7B1}"/>
          </ac:spMkLst>
        </pc:spChg>
        <pc:spChg chg="del">
          <ac:chgData name="You, Feng" userId="S::fyou@calstatela.edu::876896d4-715d-4236-a9cf-ce2e09ee6ebf" providerId="AD" clId="Web-{30D8B127-180A-42E4-9FC9-FABFD80ED4A2}" dt="2020-04-27T21:53:27.366" v="944"/>
          <ac:spMkLst>
            <pc:docMk/>
            <pc:sldMk cId="4132672165" sldId="299"/>
            <ac:spMk id="37" creationId="{35E9085E-E730-4768-83D4-6CB7E9897153}"/>
          </ac:spMkLst>
        </pc:spChg>
        <pc:spChg chg="del">
          <ac:chgData name="You, Feng" userId="S::fyou@calstatela.edu::876896d4-715d-4236-a9cf-ce2e09ee6ebf" providerId="AD" clId="Web-{30D8B127-180A-42E4-9FC9-FABFD80ED4A2}" dt="2020-04-27T21:53:27.366" v="944"/>
          <ac:spMkLst>
            <pc:docMk/>
            <pc:sldMk cId="4132672165" sldId="299"/>
            <ac:spMk id="39" creationId="{973272FE-A474-4CAE-8CA2-BCC8B476C3F4}"/>
          </ac:spMkLst>
        </pc:spChg>
        <pc:spChg chg="del">
          <ac:chgData name="You, Feng" userId="S::fyou@calstatela.edu::876896d4-715d-4236-a9cf-ce2e09ee6ebf" providerId="AD" clId="Web-{30D8B127-180A-42E4-9FC9-FABFD80ED4A2}" dt="2020-04-27T21:53:27.366" v="944"/>
          <ac:spMkLst>
            <pc:docMk/>
            <pc:sldMk cId="4132672165" sldId="299"/>
            <ac:spMk id="41" creationId="{E07981EA-05A6-437C-88D7-B377B92B031D}"/>
          </ac:spMkLst>
        </pc:spChg>
        <pc:spChg chg="del">
          <ac:chgData name="You, Feng" userId="S::fyou@calstatela.edu::876896d4-715d-4236-a9cf-ce2e09ee6ebf" providerId="AD" clId="Web-{30D8B127-180A-42E4-9FC9-FABFD80ED4A2}" dt="2020-04-27T21:53:27.366" v="944"/>
          <ac:spMkLst>
            <pc:docMk/>
            <pc:sldMk cId="4132672165" sldId="299"/>
            <ac:spMk id="43" creationId="{15E3C750-986E-4769-B1AE-49289FBEE757}"/>
          </ac:spMkLst>
        </pc:spChg>
        <pc:spChg chg="add">
          <ac:chgData name="You, Feng" userId="S::fyou@calstatela.edu::876896d4-715d-4236-a9cf-ce2e09ee6ebf" providerId="AD" clId="Web-{30D8B127-180A-42E4-9FC9-FABFD80ED4A2}" dt="2020-04-27T21:53:27.366" v="944"/>
          <ac:spMkLst>
            <pc:docMk/>
            <pc:sldMk cId="4132672165" sldId="299"/>
            <ac:spMk id="48" creationId="{EE39DFCF-9247-4DE5-BB93-074BFAF07A3F}"/>
          </ac:spMkLst>
        </pc:spChg>
        <pc:spChg chg="add">
          <ac:chgData name="You, Feng" userId="S::fyou@calstatela.edu::876896d4-715d-4236-a9cf-ce2e09ee6ebf" providerId="AD" clId="Web-{30D8B127-180A-42E4-9FC9-FABFD80ED4A2}" dt="2020-04-27T21:53:27.366" v="944"/>
          <ac:spMkLst>
            <pc:docMk/>
            <pc:sldMk cId="4132672165" sldId="299"/>
            <ac:spMk id="50" creationId="{442B652E-D499-4CDA-8F7A-60469EDBCBE3}"/>
          </ac:spMkLst>
        </pc:spChg>
        <pc:spChg chg="add">
          <ac:chgData name="You, Feng" userId="S::fyou@calstatela.edu::876896d4-715d-4236-a9cf-ce2e09ee6ebf" providerId="AD" clId="Web-{30D8B127-180A-42E4-9FC9-FABFD80ED4A2}" dt="2020-04-27T21:53:27.366" v="944"/>
          <ac:spMkLst>
            <pc:docMk/>
            <pc:sldMk cId="4132672165" sldId="299"/>
            <ac:spMk id="52" creationId="{484A22B8-F5B6-47C2-B88E-DADAF379130D}"/>
          </ac:spMkLst>
        </pc:spChg>
        <pc:spChg chg="add">
          <ac:chgData name="You, Feng" userId="S::fyou@calstatela.edu::876896d4-715d-4236-a9cf-ce2e09ee6ebf" providerId="AD" clId="Web-{30D8B127-180A-42E4-9FC9-FABFD80ED4A2}" dt="2020-04-27T21:53:27.366" v="944"/>
          <ac:spMkLst>
            <pc:docMk/>
            <pc:sldMk cId="4132672165" sldId="299"/>
            <ac:spMk id="54" creationId="{A987C18C-164D-4263-B486-4647A98E888E}"/>
          </ac:spMkLst>
        </pc:spChg>
        <pc:spChg chg="add">
          <ac:chgData name="You, Feng" userId="S::fyou@calstatela.edu::876896d4-715d-4236-a9cf-ce2e09ee6ebf" providerId="AD" clId="Web-{30D8B127-180A-42E4-9FC9-FABFD80ED4A2}" dt="2020-04-27T21:53:27.366" v="944"/>
          <ac:spMkLst>
            <pc:docMk/>
            <pc:sldMk cId="4132672165" sldId="299"/>
            <ac:spMk id="56" creationId="{E7E98B39-04C6-408B-92FD-76862874063D}"/>
          </ac:spMkLst>
        </pc:spChg>
        <pc:spChg chg="add">
          <ac:chgData name="You, Feng" userId="S::fyou@calstatela.edu::876896d4-715d-4236-a9cf-ce2e09ee6ebf" providerId="AD" clId="Web-{30D8B127-180A-42E4-9FC9-FABFD80ED4A2}" dt="2020-04-27T21:53:27.366" v="944"/>
          <ac:spMkLst>
            <pc:docMk/>
            <pc:sldMk cId="4132672165" sldId="299"/>
            <ac:spMk id="58" creationId="{981C8C27-2457-421F-BDC4-7B4EA3C78286}"/>
          </ac:spMkLst>
        </pc:spChg>
        <pc:spChg chg="add">
          <ac:chgData name="You, Feng" userId="S::fyou@calstatela.edu::876896d4-715d-4236-a9cf-ce2e09ee6ebf" providerId="AD" clId="Web-{30D8B127-180A-42E4-9FC9-FABFD80ED4A2}" dt="2020-04-27T21:53:27.366" v="944"/>
          <ac:spMkLst>
            <pc:docMk/>
            <pc:sldMk cId="4132672165" sldId="299"/>
            <ac:spMk id="60" creationId="{CEA13C66-82C1-44AF-972B-8F5CCA41B6D9}"/>
          </ac:spMkLst>
        </pc:spChg>
        <pc:spChg chg="add">
          <ac:chgData name="You, Feng" userId="S::fyou@calstatela.edu::876896d4-715d-4236-a9cf-ce2e09ee6ebf" providerId="AD" clId="Web-{30D8B127-180A-42E4-9FC9-FABFD80ED4A2}" dt="2020-04-27T21:53:27.366" v="944"/>
          <ac:spMkLst>
            <pc:docMk/>
            <pc:sldMk cId="4132672165" sldId="299"/>
            <ac:spMk id="62" creationId="{9DB36437-FE59-457E-91A7-396BBD3C9C6A}"/>
          </ac:spMkLst>
        </pc:spChg>
        <pc:spChg chg="add">
          <ac:chgData name="You, Feng" userId="S::fyou@calstatela.edu::876896d4-715d-4236-a9cf-ce2e09ee6ebf" providerId="AD" clId="Web-{30D8B127-180A-42E4-9FC9-FABFD80ED4A2}" dt="2020-04-27T21:53:27.366" v="944"/>
          <ac:spMkLst>
            <pc:docMk/>
            <pc:sldMk cId="4132672165" sldId="299"/>
            <ac:spMk id="64" creationId="{844D3693-2EFE-4667-89D5-47E2D5920912}"/>
          </ac:spMkLst>
        </pc:spChg>
        <pc:spChg chg="add">
          <ac:chgData name="You, Feng" userId="S::fyou@calstatela.edu::876896d4-715d-4236-a9cf-ce2e09ee6ebf" providerId="AD" clId="Web-{30D8B127-180A-42E4-9FC9-FABFD80ED4A2}" dt="2020-04-27T21:53:27.366" v="944"/>
          <ac:spMkLst>
            <pc:docMk/>
            <pc:sldMk cId="4132672165" sldId="299"/>
            <ac:spMk id="66" creationId="{C21FD796-9CD0-404D-8DF5-5274C0BCC754}"/>
          </ac:spMkLst>
        </pc:spChg>
      </pc:sldChg>
      <pc:sldChg chg="addSp delSp">
        <pc:chgData name="You, Feng" userId="S::fyou@calstatela.edu::876896d4-715d-4236-a9cf-ce2e09ee6ebf" providerId="AD" clId="Web-{30D8B127-180A-42E4-9FC9-FABFD80ED4A2}" dt="2020-04-27T21:53:13.740" v="943"/>
        <pc:sldMkLst>
          <pc:docMk/>
          <pc:sldMk cId="208475867" sldId="300"/>
        </pc:sldMkLst>
        <pc:spChg chg="del">
          <ac:chgData name="You, Feng" userId="S::fyou@calstatela.edu::876896d4-715d-4236-a9cf-ce2e09ee6ebf" providerId="AD" clId="Web-{30D8B127-180A-42E4-9FC9-FABFD80ED4A2}" dt="2020-04-27T21:53:13.740" v="943"/>
          <ac:spMkLst>
            <pc:docMk/>
            <pc:sldMk cId="208475867" sldId="300"/>
            <ac:spMk id="23" creationId="{88294908-8B00-4F58-BBBA-20F71A40AA9E}"/>
          </ac:spMkLst>
        </pc:spChg>
        <pc:spChg chg="del">
          <ac:chgData name="You, Feng" userId="S::fyou@calstatela.edu::876896d4-715d-4236-a9cf-ce2e09ee6ebf" providerId="AD" clId="Web-{30D8B127-180A-42E4-9FC9-FABFD80ED4A2}" dt="2020-04-27T21:53:13.740" v="943"/>
          <ac:spMkLst>
            <pc:docMk/>
            <pc:sldMk cId="208475867" sldId="300"/>
            <ac:spMk id="25" creationId="{4364C879-1404-4203-8E9D-CC5DE0A621A2}"/>
          </ac:spMkLst>
        </pc:spChg>
        <pc:spChg chg="del">
          <ac:chgData name="You, Feng" userId="S::fyou@calstatela.edu::876896d4-715d-4236-a9cf-ce2e09ee6ebf" providerId="AD" clId="Web-{30D8B127-180A-42E4-9FC9-FABFD80ED4A2}" dt="2020-04-27T21:53:13.740" v="943"/>
          <ac:spMkLst>
            <pc:docMk/>
            <pc:sldMk cId="208475867" sldId="300"/>
            <ac:spMk id="27" creationId="{84617302-4B0D-4351-A6BB-6F0930D943AC}"/>
          </ac:spMkLst>
        </pc:spChg>
        <pc:spChg chg="del">
          <ac:chgData name="You, Feng" userId="S::fyou@calstatela.edu::876896d4-715d-4236-a9cf-ce2e09ee6ebf" providerId="AD" clId="Web-{30D8B127-180A-42E4-9FC9-FABFD80ED4A2}" dt="2020-04-27T21:53:13.740" v="943"/>
          <ac:spMkLst>
            <pc:docMk/>
            <pc:sldMk cId="208475867" sldId="300"/>
            <ac:spMk id="29" creationId="{DA2C7802-C2E0-4218-8F89-8DD7CCD2CD1C}"/>
          </ac:spMkLst>
        </pc:spChg>
        <pc:spChg chg="del">
          <ac:chgData name="You, Feng" userId="S::fyou@calstatela.edu::876896d4-715d-4236-a9cf-ce2e09ee6ebf" providerId="AD" clId="Web-{30D8B127-180A-42E4-9FC9-FABFD80ED4A2}" dt="2020-04-27T21:53:13.740" v="943"/>
          <ac:spMkLst>
            <pc:docMk/>
            <pc:sldMk cId="208475867" sldId="300"/>
            <ac:spMk id="31" creationId="{A6D7111A-21E5-4EE9-8A78-10E5530F0116}"/>
          </ac:spMkLst>
        </pc:spChg>
        <pc:spChg chg="del">
          <ac:chgData name="You, Feng" userId="S::fyou@calstatela.edu::876896d4-715d-4236-a9cf-ce2e09ee6ebf" providerId="AD" clId="Web-{30D8B127-180A-42E4-9FC9-FABFD80ED4A2}" dt="2020-04-27T21:53:13.740" v="943"/>
          <ac:spMkLst>
            <pc:docMk/>
            <pc:sldMk cId="208475867" sldId="300"/>
            <ac:spMk id="33" creationId="{A3969E80-A77B-49FC-9122-D89AFD5EE118}"/>
          </ac:spMkLst>
        </pc:spChg>
        <pc:spChg chg="del">
          <ac:chgData name="You, Feng" userId="S::fyou@calstatela.edu::876896d4-715d-4236-a9cf-ce2e09ee6ebf" providerId="AD" clId="Web-{30D8B127-180A-42E4-9FC9-FABFD80ED4A2}" dt="2020-04-27T21:53:13.740" v="943"/>
          <ac:spMkLst>
            <pc:docMk/>
            <pc:sldMk cId="208475867" sldId="300"/>
            <ac:spMk id="35" creationId="{1849CA57-76BD-4CF2-80BA-D7A46A01B7B1}"/>
          </ac:spMkLst>
        </pc:spChg>
        <pc:spChg chg="del">
          <ac:chgData name="You, Feng" userId="S::fyou@calstatela.edu::876896d4-715d-4236-a9cf-ce2e09ee6ebf" providerId="AD" clId="Web-{30D8B127-180A-42E4-9FC9-FABFD80ED4A2}" dt="2020-04-27T21:53:13.740" v="943"/>
          <ac:spMkLst>
            <pc:docMk/>
            <pc:sldMk cId="208475867" sldId="300"/>
            <ac:spMk id="37" creationId="{35E9085E-E730-4768-83D4-6CB7E9897153}"/>
          </ac:spMkLst>
        </pc:spChg>
        <pc:spChg chg="del">
          <ac:chgData name="You, Feng" userId="S::fyou@calstatela.edu::876896d4-715d-4236-a9cf-ce2e09ee6ebf" providerId="AD" clId="Web-{30D8B127-180A-42E4-9FC9-FABFD80ED4A2}" dt="2020-04-27T21:53:13.740" v="943"/>
          <ac:spMkLst>
            <pc:docMk/>
            <pc:sldMk cId="208475867" sldId="300"/>
            <ac:spMk id="39" creationId="{973272FE-A474-4CAE-8CA2-BCC8B476C3F4}"/>
          </ac:spMkLst>
        </pc:spChg>
        <pc:spChg chg="del">
          <ac:chgData name="You, Feng" userId="S::fyou@calstatela.edu::876896d4-715d-4236-a9cf-ce2e09ee6ebf" providerId="AD" clId="Web-{30D8B127-180A-42E4-9FC9-FABFD80ED4A2}" dt="2020-04-27T21:53:13.740" v="943"/>
          <ac:spMkLst>
            <pc:docMk/>
            <pc:sldMk cId="208475867" sldId="300"/>
            <ac:spMk id="41" creationId="{E07981EA-05A6-437C-88D7-B377B92B031D}"/>
          </ac:spMkLst>
        </pc:spChg>
        <pc:spChg chg="del">
          <ac:chgData name="You, Feng" userId="S::fyou@calstatela.edu::876896d4-715d-4236-a9cf-ce2e09ee6ebf" providerId="AD" clId="Web-{30D8B127-180A-42E4-9FC9-FABFD80ED4A2}" dt="2020-04-27T21:53:13.740" v="943"/>
          <ac:spMkLst>
            <pc:docMk/>
            <pc:sldMk cId="208475867" sldId="300"/>
            <ac:spMk id="43" creationId="{15E3C750-986E-4769-B1AE-49289FBEE757}"/>
          </ac:spMkLst>
        </pc:spChg>
        <pc:spChg chg="add">
          <ac:chgData name="You, Feng" userId="S::fyou@calstatela.edu::876896d4-715d-4236-a9cf-ce2e09ee6ebf" providerId="AD" clId="Web-{30D8B127-180A-42E4-9FC9-FABFD80ED4A2}" dt="2020-04-27T21:53:13.740" v="943"/>
          <ac:spMkLst>
            <pc:docMk/>
            <pc:sldMk cId="208475867" sldId="300"/>
            <ac:spMk id="48" creationId="{EE39DFCF-9247-4DE5-BB93-074BFAF07A3F}"/>
          </ac:spMkLst>
        </pc:spChg>
        <pc:spChg chg="add">
          <ac:chgData name="You, Feng" userId="S::fyou@calstatela.edu::876896d4-715d-4236-a9cf-ce2e09ee6ebf" providerId="AD" clId="Web-{30D8B127-180A-42E4-9FC9-FABFD80ED4A2}" dt="2020-04-27T21:53:13.740" v="943"/>
          <ac:spMkLst>
            <pc:docMk/>
            <pc:sldMk cId="208475867" sldId="300"/>
            <ac:spMk id="50" creationId="{442B652E-D499-4CDA-8F7A-60469EDBCBE3}"/>
          </ac:spMkLst>
        </pc:spChg>
        <pc:spChg chg="add">
          <ac:chgData name="You, Feng" userId="S::fyou@calstatela.edu::876896d4-715d-4236-a9cf-ce2e09ee6ebf" providerId="AD" clId="Web-{30D8B127-180A-42E4-9FC9-FABFD80ED4A2}" dt="2020-04-27T21:53:13.740" v="943"/>
          <ac:spMkLst>
            <pc:docMk/>
            <pc:sldMk cId="208475867" sldId="300"/>
            <ac:spMk id="52" creationId="{484A22B8-F5B6-47C2-B88E-DADAF379130D}"/>
          </ac:spMkLst>
        </pc:spChg>
        <pc:spChg chg="add">
          <ac:chgData name="You, Feng" userId="S::fyou@calstatela.edu::876896d4-715d-4236-a9cf-ce2e09ee6ebf" providerId="AD" clId="Web-{30D8B127-180A-42E4-9FC9-FABFD80ED4A2}" dt="2020-04-27T21:53:13.740" v="943"/>
          <ac:spMkLst>
            <pc:docMk/>
            <pc:sldMk cId="208475867" sldId="300"/>
            <ac:spMk id="54" creationId="{A987C18C-164D-4263-B486-4647A98E888E}"/>
          </ac:spMkLst>
        </pc:spChg>
        <pc:spChg chg="add">
          <ac:chgData name="You, Feng" userId="S::fyou@calstatela.edu::876896d4-715d-4236-a9cf-ce2e09ee6ebf" providerId="AD" clId="Web-{30D8B127-180A-42E4-9FC9-FABFD80ED4A2}" dt="2020-04-27T21:53:13.740" v="943"/>
          <ac:spMkLst>
            <pc:docMk/>
            <pc:sldMk cId="208475867" sldId="300"/>
            <ac:spMk id="56" creationId="{E7E98B39-04C6-408B-92FD-76862874063D}"/>
          </ac:spMkLst>
        </pc:spChg>
        <pc:spChg chg="add">
          <ac:chgData name="You, Feng" userId="S::fyou@calstatela.edu::876896d4-715d-4236-a9cf-ce2e09ee6ebf" providerId="AD" clId="Web-{30D8B127-180A-42E4-9FC9-FABFD80ED4A2}" dt="2020-04-27T21:53:13.740" v="943"/>
          <ac:spMkLst>
            <pc:docMk/>
            <pc:sldMk cId="208475867" sldId="300"/>
            <ac:spMk id="58" creationId="{981C8C27-2457-421F-BDC4-7B4EA3C78286}"/>
          </ac:spMkLst>
        </pc:spChg>
        <pc:spChg chg="add">
          <ac:chgData name="You, Feng" userId="S::fyou@calstatela.edu::876896d4-715d-4236-a9cf-ce2e09ee6ebf" providerId="AD" clId="Web-{30D8B127-180A-42E4-9FC9-FABFD80ED4A2}" dt="2020-04-27T21:53:13.740" v="943"/>
          <ac:spMkLst>
            <pc:docMk/>
            <pc:sldMk cId="208475867" sldId="300"/>
            <ac:spMk id="60" creationId="{CEA13C66-82C1-44AF-972B-8F5CCA41B6D9}"/>
          </ac:spMkLst>
        </pc:spChg>
        <pc:spChg chg="add">
          <ac:chgData name="You, Feng" userId="S::fyou@calstatela.edu::876896d4-715d-4236-a9cf-ce2e09ee6ebf" providerId="AD" clId="Web-{30D8B127-180A-42E4-9FC9-FABFD80ED4A2}" dt="2020-04-27T21:53:13.740" v="943"/>
          <ac:spMkLst>
            <pc:docMk/>
            <pc:sldMk cId="208475867" sldId="300"/>
            <ac:spMk id="62" creationId="{9DB36437-FE59-457E-91A7-396BBD3C9C6A}"/>
          </ac:spMkLst>
        </pc:spChg>
        <pc:spChg chg="add">
          <ac:chgData name="You, Feng" userId="S::fyou@calstatela.edu::876896d4-715d-4236-a9cf-ce2e09ee6ebf" providerId="AD" clId="Web-{30D8B127-180A-42E4-9FC9-FABFD80ED4A2}" dt="2020-04-27T21:53:13.740" v="943"/>
          <ac:spMkLst>
            <pc:docMk/>
            <pc:sldMk cId="208475867" sldId="300"/>
            <ac:spMk id="64" creationId="{844D3693-2EFE-4667-89D5-47E2D5920912}"/>
          </ac:spMkLst>
        </pc:spChg>
        <pc:spChg chg="add">
          <ac:chgData name="You, Feng" userId="S::fyou@calstatela.edu::876896d4-715d-4236-a9cf-ce2e09ee6ebf" providerId="AD" clId="Web-{30D8B127-180A-42E4-9FC9-FABFD80ED4A2}" dt="2020-04-27T21:53:13.740" v="943"/>
          <ac:spMkLst>
            <pc:docMk/>
            <pc:sldMk cId="208475867" sldId="300"/>
            <ac:spMk id="66" creationId="{C21FD796-9CD0-404D-8DF5-5274C0BCC754}"/>
          </ac:spMkLst>
        </pc:spChg>
      </pc:sldChg>
      <pc:sldChg chg="addSp delSp modSp">
        <pc:chgData name="You, Feng" userId="S::fyou@calstatela.edu::876896d4-715d-4236-a9cf-ce2e09ee6ebf" providerId="AD" clId="Web-{30D8B127-180A-42E4-9FC9-FABFD80ED4A2}" dt="2020-04-27T21:54:32.932" v="951"/>
        <pc:sldMkLst>
          <pc:docMk/>
          <pc:sldMk cId="3812206806" sldId="301"/>
        </pc:sldMkLst>
        <pc:spChg chg="mod">
          <ac:chgData name="You, Feng" userId="S::fyou@calstatela.edu::876896d4-715d-4236-a9cf-ce2e09ee6ebf" providerId="AD" clId="Web-{30D8B127-180A-42E4-9FC9-FABFD80ED4A2}" dt="2020-04-27T21:54:32.932" v="951"/>
          <ac:spMkLst>
            <pc:docMk/>
            <pc:sldMk cId="3812206806" sldId="301"/>
            <ac:spMk id="2" creationId="{B44D6563-FF6C-45C8-9F37-B77400948FB6}"/>
          </ac:spMkLst>
        </pc:spChg>
        <pc:spChg chg="del">
          <ac:chgData name="You, Feng" userId="S::fyou@calstatela.edu::876896d4-715d-4236-a9cf-ce2e09ee6ebf" providerId="AD" clId="Web-{30D8B127-180A-42E4-9FC9-FABFD80ED4A2}" dt="2020-04-27T21:54:32.932" v="951"/>
          <ac:spMkLst>
            <pc:docMk/>
            <pc:sldMk cId="3812206806" sldId="301"/>
            <ac:spMk id="12" creationId="{B672F332-AF08-46C6-94F0-77684310D7B7}"/>
          </ac:spMkLst>
        </pc:spChg>
        <pc:spChg chg="del">
          <ac:chgData name="You, Feng" userId="S::fyou@calstatela.edu::876896d4-715d-4236-a9cf-ce2e09ee6ebf" providerId="AD" clId="Web-{30D8B127-180A-42E4-9FC9-FABFD80ED4A2}" dt="2020-04-27T21:54:32.932" v="951"/>
          <ac:spMkLst>
            <pc:docMk/>
            <pc:sldMk cId="3812206806" sldId="301"/>
            <ac:spMk id="13" creationId="{559AE206-7EBA-4D33-8BC9-9D8158553F0E}"/>
          </ac:spMkLst>
        </pc:spChg>
        <pc:spChg chg="del">
          <ac:chgData name="You, Feng" userId="S::fyou@calstatela.edu::876896d4-715d-4236-a9cf-ce2e09ee6ebf" providerId="AD" clId="Web-{30D8B127-180A-42E4-9FC9-FABFD80ED4A2}" dt="2020-04-27T21:54:32.932" v="951"/>
          <ac:spMkLst>
            <pc:docMk/>
            <pc:sldMk cId="3812206806" sldId="301"/>
            <ac:spMk id="14" creationId="{34244EF8-D73A-40E1-BE73-D46E6B4B04ED}"/>
          </ac:spMkLst>
        </pc:spChg>
        <pc:spChg chg="del">
          <ac:chgData name="You, Feng" userId="S::fyou@calstatela.edu::876896d4-715d-4236-a9cf-ce2e09ee6ebf" providerId="AD" clId="Web-{30D8B127-180A-42E4-9FC9-FABFD80ED4A2}" dt="2020-04-27T21:54:32.932" v="951"/>
          <ac:spMkLst>
            <pc:docMk/>
            <pc:sldMk cId="3812206806" sldId="301"/>
            <ac:spMk id="15" creationId="{6437D937-A7F1-4011-92B4-328E5BE1B166}"/>
          </ac:spMkLst>
        </pc:spChg>
        <pc:spChg chg="del">
          <ac:chgData name="You, Feng" userId="S::fyou@calstatela.edu::876896d4-715d-4236-a9cf-ce2e09ee6ebf" providerId="AD" clId="Web-{30D8B127-180A-42E4-9FC9-FABFD80ED4A2}" dt="2020-04-27T21:54:32.932" v="951"/>
          <ac:spMkLst>
            <pc:docMk/>
            <pc:sldMk cId="3812206806" sldId="301"/>
            <ac:spMk id="16" creationId="{AB84D7E8-4ECB-42D7-ADBF-01689B0F24AE}"/>
          </ac:spMkLst>
        </pc:spChg>
        <pc:spChg chg="add">
          <ac:chgData name="You, Feng" userId="S::fyou@calstatela.edu::876896d4-715d-4236-a9cf-ce2e09ee6ebf" providerId="AD" clId="Web-{30D8B127-180A-42E4-9FC9-FABFD80ED4A2}" dt="2020-04-27T21:54:32.932" v="951"/>
          <ac:spMkLst>
            <pc:docMk/>
            <pc:sldMk cId="3812206806" sldId="301"/>
            <ac:spMk id="23" creationId="{EE39DFCF-9247-4DE5-BB93-074BFAF07A3F}"/>
          </ac:spMkLst>
        </pc:spChg>
        <pc:spChg chg="add">
          <ac:chgData name="You, Feng" userId="S::fyou@calstatela.edu::876896d4-715d-4236-a9cf-ce2e09ee6ebf" providerId="AD" clId="Web-{30D8B127-180A-42E4-9FC9-FABFD80ED4A2}" dt="2020-04-27T21:54:32.932" v="951"/>
          <ac:spMkLst>
            <pc:docMk/>
            <pc:sldMk cId="3812206806" sldId="301"/>
            <ac:spMk id="25" creationId="{442B652E-D499-4CDA-8F7A-60469EDBCBE3}"/>
          </ac:spMkLst>
        </pc:spChg>
        <pc:spChg chg="add">
          <ac:chgData name="You, Feng" userId="S::fyou@calstatela.edu::876896d4-715d-4236-a9cf-ce2e09ee6ebf" providerId="AD" clId="Web-{30D8B127-180A-42E4-9FC9-FABFD80ED4A2}" dt="2020-04-27T21:54:32.932" v="951"/>
          <ac:spMkLst>
            <pc:docMk/>
            <pc:sldMk cId="3812206806" sldId="301"/>
            <ac:spMk id="27" creationId="{484A22B8-F5B6-47C2-B88E-DADAF379130D}"/>
          </ac:spMkLst>
        </pc:spChg>
        <pc:spChg chg="add">
          <ac:chgData name="You, Feng" userId="S::fyou@calstatela.edu::876896d4-715d-4236-a9cf-ce2e09ee6ebf" providerId="AD" clId="Web-{30D8B127-180A-42E4-9FC9-FABFD80ED4A2}" dt="2020-04-27T21:54:32.932" v="951"/>
          <ac:spMkLst>
            <pc:docMk/>
            <pc:sldMk cId="3812206806" sldId="301"/>
            <ac:spMk id="29" creationId="{A987C18C-164D-4263-B486-4647A98E888E}"/>
          </ac:spMkLst>
        </pc:spChg>
        <pc:spChg chg="add">
          <ac:chgData name="You, Feng" userId="S::fyou@calstatela.edu::876896d4-715d-4236-a9cf-ce2e09ee6ebf" providerId="AD" clId="Web-{30D8B127-180A-42E4-9FC9-FABFD80ED4A2}" dt="2020-04-27T21:54:32.932" v="951"/>
          <ac:spMkLst>
            <pc:docMk/>
            <pc:sldMk cId="3812206806" sldId="301"/>
            <ac:spMk id="31" creationId="{E7E98B39-04C6-408B-92FD-76862874063D}"/>
          </ac:spMkLst>
        </pc:spChg>
        <pc:spChg chg="add">
          <ac:chgData name="You, Feng" userId="S::fyou@calstatela.edu::876896d4-715d-4236-a9cf-ce2e09ee6ebf" providerId="AD" clId="Web-{30D8B127-180A-42E4-9FC9-FABFD80ED4A2}" dt="2020-04-27T21:54:32.932" v="951"/>
          <ac:spMkLst>
            <pc:docMk/>
            <pc:sldMk cId="3812206806" sldId="301"/>
            <ac:spMk id="33" creationId="{981C8C27-2457-421F-BDC4-7B4EA3C78286}"/>
          </ac:spMkLst>
        </pc:spChg>
        <pc:spChg chg="add">
          <ac:chgData name="You, Feng" userId="S::fyou@calstatela.edu::876896d4-715d-4236-a9cf-ce2e09ee6ebf" providerId="AD" clId="Web-{30D8B127-180A-42E4-9FC9-FABFD80ED4A2}" dt="2020-04-27T21:54:32.932" v="951"/>
          <ac:spMkLst>
            <pc:docMk/>
            <pc:sldMk cId="3812206806" sldId="301"/>
            <ac:spMk id="35" creationId="{CEA13C66-82C1-44AF-972B-8F5CCA41B6D9}"/>
          </ac:spMkLst>
        </pc:spChg>
        <pc:spChg chg="add">
          <ac:chgData name="You, Feng" userId="S::fyou@calstatela.edu::876896d4-715d-4236-a9cf-ce2e09ee6ebf" providerId="AD" clId="Web-{30D8B127-180A-42E4-9FC9-FABFD80ED4A2}" dt="2020-04-27T21:54:32.932" v="951"/>
          <ac:spMkLst>
            <pc:docMk/>
            <pc:sldMk cId="3812206806" sldId="301"/>
            <ac:spMk id="37" creationId="{9DB36437-FE59-457E-91A7-396BBD3C9C6A}"/>
          </ac:spMkLst>
        </pc:spChg>
        <pc:spChg chg="add">
          <ac:chgData name="You, Feng" userId="S::fyou@calstatela.edu::876896d4-715d-4236-a9cf-ce2e09ee6ebf" providerId="AD" clId="Web-{30D8B127-180A-42E4-9FC9-FABFD80ED4A2}" dt="2020-04-27T21:54:32.932" v="951"/>
          <ac:spMkLst>
            <pc:docMk/>
            <pc:sldMk cId="3812206806" sldId="301"/>
            <ac:spMk id="39" creationId="{844D3693-2EFE-4667-89D5-47E2D5920912}"/>
          </ac:spMkLst>
        </pc:spChg>
        <pc:spChg chg="add">
          <ac:chgData name="You, Feng" userId="S::fyou@calstatela.edu::876896d4-715d-4236-a9cf-ce2e09ee6ebf" providerId="AD" clId="Web-{30D8B127-180A-42E4-9FC9-FABFD80ED4A2}" dt="2020-04-27T21:54:32.932" v="951"/>
          <ac:spMkLst>
            <pc:docMk/>
            <pc:sldMk cId="3812206806" sldId="301"/>
            <ac:spMk id="41" creationId="{C21FD796-9CD0-404D-8DF5-5274C0BCC754}"/>
          </ac:spMkLst>
        </pc:spChg>
        <pc:cxnChg chg="del">
          <ac:chgData name="You, Feng" userId="S::fyou@calstatela.edu::876896d4-715d-4236-a9cf-ce2e09ee6ebf" providerId="AD" clId="Web-{30D8B127-180A-42E4-9FC9-FABFD80ED4A2}" dt="2020-04-27T21:54:32.932" v="951"/>
          <ac:cxnSpMkLst>
            <pc:docMk/>
            <pc:sldMk cId="3812206806" sldId="301"/>
            <ac:cxnSpMk id="18" creationId="{9E8E38ED-369A-44C2-B635-0BED0E48A6E8}"/>
          </ac:cxnSpMkLst>
        </pc:cxnChg>
      </pc:sldChg>
      <pc:sldChg chg="addSp delSp modSp">
        <pc:chgData name="You, Feng" userId="S::fyou@calstatela.edu::876896d4-715d-4236-a9cf-ce2e09ee6ebf" providerId="AD" clId="Web-{30D8B127-180A-42E4-9FC9-FABFD80ED4A2}" dt="2020-04-27T21:32:30.022" v="859"/>
        <pc:sldMkLst>
          <pc:docMk/>
          <pc:sldMk cId="4140531293" sldId="302"/>
        </pc:sldMkLst>
        <pc:spChg chg="mod">
          <ac:chgData name="You, Feng" userId="S::fyou@calstatela.edu::876896d4-715d-4236-a9cf-ce2e09ee6ebf" providerId="AD" clId="Web-{30D8B127-180A-42E4-9FC9-FABFD80ED4A2}" dt="2020-04-27T21:32:30.022" v="859"/>
          <ac:spMkLst>
            <pc:docMk/>
            <pc:sldMk cId="4140531293" sldId="302"/>
            <ac:spMk id="2" creationId="{730A7719-8C16-4B24-A0E8-2D87D0EF860B}"/>
          </ac:spMkLst>
        </pc:spChg>
        <pc:spChg chg="mod">
          <ac:chgData name="You, Feng" userId="S::fyou@calstatela.edu::876896d4-715d-4236-a9cf-ce2e09ee6ebf" providerId="AD" clId="Web-{30D8B127-180A-42E4-9FC9-FABFD80ED4A2}" dt="2020-04-27T21:32:30.022" v="859"/>
          <ac:spMkLst>
            <pc:docMk/>
            <pc:sldMk cId="4140531293" sldId="302"/>
            <ac:spMk id="62" creationId="{C8323E07-79FF-4859-A153-B92E5ED157E4}"/>
          </ac:spMkLst>
        </pc:spChg>
        <pc:spChg chg="del">
          <ac:chgData name="You, Feng" userId="S::fyou@calstatela.edu::876896d4-715d-4236-a9cf-ce2e09ee6ebf" providerId="AD" clId="Web-{30D8B127-180A-42E4-9FC9-FABFD80ED4A2}" dt="2020-04-27T21:32:30.022" v="859"/>
          <ac:spMkLst>
            <pc:docMk/>
            <pc:sldMk cId="4140531293" sldId="302"/>
            <ac:spMk id="77" creationId="{33CD251C-A887-4D2F-925B-FC097198538B}"/>
          </ac:spMkLst>
        </pc:spChg>
        <pc:spChg chg="del">
          <ac:chgData name="You, Feng" userId="S::fyou@calstatela.edu::876896d4-715d-4236-a9cf-ce2e09ee6ebf" providerId="AD" clId="Web-{30D8B127-180A-42E4-9FC9-FABFD80ED4A2}" dt="2020-04-27T21:32:30.022" v="859"/>
          <ac:spMkLst>
            <pc:docMk/>
            <pc:sldMk cId="4140531293" sldId="302"/>
            <ac:spMk id="78" creationId="{3B2069EE-A08E-44F0-B3F9-3CF8CC2DCAD5}"/>
          </ac:spMkLst>
        </pc:spChg>
        <pc:spChg chg="add">
          <ac:chgData name="You, Feng" userId="S::fyou@calstatela.edu::876896d4-715d-4236-a9cf-ce2e09ee6ebf" providerId="AD" clId="Web-{30D8B127-180A-42E4-9FC9-FABFD80ED4A2}" dt="2020-04-27T21:32:30.022" v="859"/>
          <ac:spMkLst>
            <pc:docMk/>
            <pc:sldMk cId="4140531293" sldId="302"/>
            <ac:spMk id="90" creationId="{B5FA7C47-B7C1-4D2E-AB49-ED23BA34BA83}"/>
          </ac:spMkLst>
        </pc:spChg>
        <pc:spChg chg="add">
          <ac:chgData name="You, Feng" userId="S::fyou@calstatela.edu::876896d4-715d-4236-a9cf-ce2e09ee6ebf" providerId="AD" clId="Web-{30D8B127-180A-42E4-9FC9-FABFD80ED4A2}" dt="2020-04-27T21:32:30.022" v="859"/>
          <ac:spMkLst>
            <pc:docMk/>
            <pc:sldMk cId="4140531293" sldId="302"/>
            <ac:spMk id="92" creationId="{596EE156-ABF1-4329-A6BA-03B4254E0877}"/>
          </ac:spMkLst>
        </pc:spChg>
        <pc:spChg chg="add">
          <ac:chgData name="You, Feng" userId="S::fyou@calstatela.edu::876896d4-715d-4236-a9cf-ce2e09ee6ebf" providerId="AD" clId="Web-{30D8B127-180A-42E4-9FC9-FABFD80ED4A2}" dt="2020-04-27T21:32:30.022" v="859"/>
          <ac:spMkLst>
            <pc:docMk/>
            <pc:sldMk cId="4140531293" sldId="302"/>
            <ac:spMk id="94" creationId="{19B9933F-AAB3-444A-8BB5-9CA194A8BC63}"/>
          </ac:spMkLst>
        </pc:spChg>
        <pc:spChg chg="add">
          <ac:chgData name="You, Feng" userId="S::fyou@calstatela.edu::876896d4-715d-4236-a9cf-ce2e09ee6ebf" providerId="AD" clId="Web-{30D8B127-180A-42E4-9FC9-FABFD80ED4A2}" dt="2020-04-27T21:32:30.022" v="859"/>
          <ac:spMkLst>
            <pc:docMk/>
            <pc:sldMk cId="4140531293" sldId="302"/>
            <ac:spMk id="96" creationId="{7D20183A-0B1D-4A1F-89B1-ADBEDBC6E54E}"/>
          </ac:spMkLst>
        </pc:spChg>
        <pc:spChg chg="add">
          <ac:chgData name="You, Feng" userId="S::fyou@calstatela.edu::876896d4-715d-4236-a9cf-ce2e09ee6ebf" providerId="AD" clId="Web-{30D8B127-180A-42E4-9FC9-FABFD80ED4A2}" dt="2020-04-27T21:32:30.022" v="859"/>
          <ac:spMkLst>
            <pc:docMk/>
            <pc:sldMk cId="4140531293" sldId="302"/>
            <ac:spMk id="98" creationId="{131031D3-26CD-4214-A9A4-5857EFA15A0C}"/>
          </ac:spMkLst>
        </pc:spChg>
        <pc:grpChg chg="mod">
          <ac:chgData name="You, Feng" userId="S::fyou@calstatela.edu::876896d4-715d-4236-a9cf-ce2e09ee6ebf" providerId="AD" clId="Web-{30D8B127-180A-42E4-9FC9-FABFD80ED4A2}" dt="2020-04-27T21:32:30.022" v="859"/>
          <ac:grpSpMkLst>
            <pc:docMk/>
            <pc:sldMk cId="4140531293" sldId="302"/>
            <ac:grpSpMk id="4" creationId="{479D3003-36C2-4FCB-B3A9-71F5F5D1FD59}"/>
          </ac:grpSpMkLst>
        </pc:grpChg>
        <pc:grpChg chg="del">
          <ac:chgData name="You, Feng" userId="S::fyou@calstatela.edu::876896d4-715d-4236-a9cf-ce2e09ee6ebf" providerId="AD" clId="Web-{30D8B127-180A-42E4-9FC9-FABFD80ED4A2}" dt="2020-04-27T21:32:30.022" v="859"/>
          <ac:grpSpMkLst>
            <pc:docMk/>
            <pc:sldMk cId="4140531293" sldId="302"/>
            <ac:grpSpMk id="79" creationId="{C9888C69-11CC-40BA-BABF-F9B7E11C9156}"/>
          </ac:grpSpMkLst>
        </pc:grpChg>
      </pc:sldChg>
      <pc:sldChg chg="modSp new">
        <pc:chgData name="You, Feng" userId="S::fyou@calstatela.edu::876896d4-715d-4236-a9cf-ce2e09ee6ebf" providerId="AD" clId="Web-{30D8B127-180A-42E4-9FC9-FABFD80ED4A2}" dt="2020-04-27T21:09:25.966" v="849" actId="20577"/>
        <pc:sldMkLst>
          <pc:docMk/>
          <pc:sldMk cId="4078937985" sldId="310"/>
        </pc:sldMkLst>
        <pc:spChg chg="mod">
          <ac:chgData name="You, Feng" userId="S::fyou@calstatela.edu::876896d4-715d-4236-a9cf-ce2e09ee6ebf" providerId="AD" clId="Web-{30D8B127-180A-42E4-9FC9-FABFD80ED4A2}" dt="2020-04-27T21:09:25.966" v="849" actId="20577"/>
          <ac:spMkLst>
            <pc:docMk/>
            <pc:sldMk cId="4078937985" sldId="310"/>
            <ac:spMk id="2" creationId="{C9BAAC32-2710-4B66-876C-2421A3FBBB3B}"/>
          </ac:spMkLst>
        </pc:spChg>
      </pc:sldChg>
      <pc:sldChg chg="modSp new">
        <pc:chgData name="You, Feng" userId="S::fyou@calstatela.edu::876896d4-715d-4236-a9cf-ce2e09ee6ebf" providerId="AD" clId="Web-{30D8B127-180A-42E4-9FC9-FABFD80ED4A2}" dt="2020-04-27T18:51:06.993" v="219" actId="20577"/>
        <pc:sldMkLst>
          <pc:docMk/>
          <pc:sldMk cId="1143539009" sldId="311"/>
        </pc:sldMkLst>
        <pc:spChg chg="mod">
          <ac:chgData name="You, Feng" userId="S::fyou@calstatela.edu::876896d4-715d-4236-a9cf-ce2e09ee6ebf" providerId="AD" clId="Web-{30D8B127-180A-42E4-9FC9-FABFD80ED4A2}" dt="2020-04-27T18:51:06.993" v="219" actId="20577"/>
          <ac:spMkLst>
            <pc:docMk/>
            <pc:sldMk cId="1143539009" sldId="311"/>
            <ac:spMk id="2" creationId="{4059697B-3C06-4728-95D1-B4FE8CC26A55}"/>
          </ac:spMkLst>
        </pc:spChg>
      </pc:sldChg>
      <pc:sldChg chg="addSp delSp modSp add ord replId">
        <pc:chgData name="You, Feng" userId="S::fyou@calstatela.edu::876896d4-715d-4236-a9cf-ce2e09ee6ebf" providerId="AD" clId="Web-{30D8B127-180A-42E4-9FC9-FABFD80ED4A2}" dt="2020-04-27T21:42:44.184" v="893" actId="14100"/>
        <pc:sldMkLst>
          <pc:docMk/>
          <pc:sldMk cId="1776153469" sldId="316"/>
        </pc:sldMkLst>
        <pc:spChg chg="mod">
          <ac:chgData name="You, Feng" userId="S::fyou@calstatela.edu::876896d4-715d-4236-a9cf-ce2e09ee6ebf" providerId="AD" clId="Web-{30D8B127-180A-42E4-9FC9-FABFD80ED4A2}" dt="2020-04-27T21:42:32.386" v="887" actId="20577"/>
          <ac:spMkLst>
            <pc:docMk/>
            <pc:sldMk cId="1776153469" sldId="316"/>
            <ac:spMk id="5" creationId="{052840EF-E8FA-4F74-A0FC-8691C64E8A65}"/>
          </ac:spMkLst>
        </pc:spChg>
        <pc:picChg chg="add mod">
          <ac:chgData name="You, Feng" userId="S::fyou@calstatela.edu::876896d4-715d-4236-a9cf-ce2e09ee6ebf" providerId="AD" clId="Web-{30D8B127-180A-42E4-9FC9-FABFD80ED4A2}" dt="2020-04-27T21:42:44.184" v="893" actId="14100"/>
          <ac:picMkLst>
            <pc:docMk/>
            <pc:sldMk cId="1776153469" sldId="316"/>
            <ac:picMk id="4" creationId="{A4B14A58-15BD-435D-889F-8879CD37DAAE}"/>
          </ac:picMkLst>
        </pc:picChg>
        <pc:picChg chg="del">
          <ac:chgData name="You, Feng" userId="S::fyou@calstatela.edu::876896d4-715d-4236-a9cf-ce2e09ee6ebf" providerId="AD" clId="Web-{30D8B127-180A-42E4-9FC9-FABFD80ED4A2}" dt="2020-04-27T21:42:33.574" v="890"/>
          <ac:picMkLst>
            <pc:docMk/>
            <pc:sldMk cId="1776153469" sldId="316"/>
            <ac:picMk id="7" creationId="{0D40A8D7-D33D-4059-9CE3-6E3BCBD7B0E2}"/>
          </ac:picMkLst>
        </pc:picChg>
      </pc:sldChg>
    </pc:docChg>
  </pc:docChgLst>
  <pc:docChgLst>
    <pc:chgData name="Yu, Ivan" userId="S::iyu@calstatela.edu::c2880bb9-1f86-4df8-a2ce-113fa2e86bb2" providerId="AD" clId="Web-{1D71689F-FDB4-48A5-BA01-9C4EC351D599}"/>
    <pc:docChg chg="modSld addMainMaster delMainMaster">
      <pc:chgData name="Yu, Ivan" userId="S::iyu@calstatela.edu::c2880bb9-1f86-4df8-a2ce-113fa2e86bb2" providerId="AD" clId="Web-{1D71689F-FDB4-48A5-BA01-9C4EC351D599}" dt="2020-04-27T21:34:36.126" v="25"/>
      <pc:docMkLst>
        <pc:docMk/>
      </pc:docMkLst>
      <pc:sldChg chg="addSp delSp modSp mod modClrScheme delDesignElem chgLayout">
        <pc:chgData name="Yu, Ivan" userId="S::iyu@calstatela.edu::c2880bb9-1f86-4df8-a2ce-113fa2e86bb2" providerId="AD" clId="Web-{1D71689F-FDB4-48A5-BA01-9C4EC351D599}" dt="2020-04-27T21:33:06.532" v="19"/>
        <pc:sldMkLst>
          <pc:docMk/>
          <pc:sldMk cId="109857222" sldId="256"/>
        </pc:sldMkLst>
        <pc:spChg chg="mod ord">
          <ac:chgData name="Yu, Ivan" userId="S::iyu@calstatela.edu::c2880bb9-1f86-4df8-a2ce-113fa2e86bb2" providerId="AD" clId="Web-{1D71689F-FDB4-48A5-BA01-9C4EC351D599}" dt="2020-04-27T21:33:06.532" v="19"/>
          <ac:spMkLst>
            <pc:docMk/>
            <pc:sldMk cId="109857222" sldId="256"/>
            <ac:spMk id="2" creationId="{00000000-0000-0000-0000-000000000000}"/>
          </ac:spMkLst>
        </pc:spChg>
        <pc:spChg chg="mod ord">
          <ac:chgData name="Yu, Ivan" userId="S::iyu@calstatela.edu::c2880bb9-1f86-4df8-a2ce-113fa2e86bb2" providerId="AD" clId="Web-{1D71689F-FDB4-48A5-BA01-9C4EC351D599}" dt="2020-04-27T21:33:06.532" v="19"/>
          <ac:spMkLst>
            <pc:docMk/>
            <pc:sldMk cId="109857222" sldId="256"/>
            <ac:spMk id="3" creationId="{00000000-0000-0000-0000-000000000000}"/>
          </ac:spMkLst>
        </pc:spChg>
        <pc:spChg chg="add del">
          <ac:chgData name="Yu, Ivan" userId="S::iyu@calstatela.edu::c2880bb9-1f86-4df8-a2ce-113fa2e86bb2" providerId="AD" clId="Web-{1D71689F-FDB4-48A5-BA01-9C4EC351D599}" dt="2020-04-27T21:33:06.532" v="19"/>
          <ac:spMkLst>
            <pc:docMk/>
            <pc:sldMk cId="109857222" sldId="256"/>
            <ac:spMk id="25" creationId="{41F18803-BE79-4916-AE6B-5DE238B367F0}"/>
          </ac:spMkLst>
        </pc:spChg>
        <pc:spChg chg="add del">
          <ac:chgData name="Yu, Ivan" userId="S::iyu@calstatela.edu::c2880bb9-1f86-4df8-a2ce-113fa2e86bb2" providerId="AD" clId="Web-{1D71689F-FDB4-48A5-BA01-9C4EC351D599}" dt="2020-04-27T21:33:06.532" v="19"/>
          <ac:spMkLst>
            <pc:docMk/>
            <pc:sldMk cId="109857222" sldId="256"/>
            <ac:spMk id="27" creationId="{C15229F3-7A2E-4558-98FE-7A5F69409DCE}"/>
          </ac:spMkLst>
        </pc:spChg>
      </pc:sldChg>
      <pc:sldChg chg="addSp delSp modSp mod modClrScheme delDesignElem chgLayout">
        <pc:chgData name="Yu, Ivan" userId="S::iyu@calstatela.edu::c2880bb9-1f86-4df8-a2ce-113fa2e86bb2" providerId="AD" clId="Web-{1D71689F-FDB4-48A5-BA01-9C4EC351D599}" dt="2020-04-27T21:33:06.532" v="19"/>
        <pc:sldMkLst>
          <pc:docMk/>
          <pc:sldMk cId="2802731682" sldId="257"/>
        </pc:sldMkLst>
        <pc:spChg chg="mod ord">
          <ac:chgData name="Yu, Ivan" userId="S::iyu@calstatela.edu::c2880bb9-1f86-4df8-a2ce-113fa2e86bb2" providerId="AD" clId="Web-{1D71689F-FDB4-48A5-BA01-9C4EC351D599}" dt="2020-04-27T21:33:06.532" v="19"/>
          <ac:spMkLst>
            <pc:docMk/>
            <pc:sldMk cId="2802731682" sldId="257"/>
            <ac:spMk id="2" creationId="{3898A4B6-F57F-4583-B244-69EB95DF9130}"/>
          </ac:spMkLst>
        </pc:spChg>
        <pc:spChg chg="mod ord">
          <ac:chgData name="Yu, Ivan" userId="S::iyu@calstatela.edu::c2880bb9-1f86-4df8-a2ce-113fa2e86bb2" providerId="AD" clId="Web-{1D71689F-FDB4-48A5-BA01-9C4EC351D599}" dt="2020-04-27T21:33:06.532" v="19"/>
          <ac:spMkLst>
            <pc:docMk/>
            <pc:sldMk cId="2802731682" sldId="257"/>
            <ac:spMk id="3" creationId="{5265465A-82B0-42DA-B287-0021FE789A52}"/>
          </ac:spMkLst>
        </pc:spChg>
        <pc:spChg chg="add del">
          <ac:chgData name="Yu, Ivan" userId="S::iyu@calstatela.edu::c2880bb9-1f86-4df8-a2ce-113fa2e86bb2" providerId="AD" clId="Web-{1D71689F-FDB4-48A5-BA01-9C4EC351D599}" dt="2020-04-27T21:33:06.532" v="19"/>
          <ac:spMkLst>
            <pc:docMk/>
            <pc:sldMk cId="2802731682" sldId="257"/>
            <ac:spMk id="16" creationId="{05C7EBC3-4672-4DAB-81C2-58661FAFAED6}"/>
          </ac:spMkLst>
        </pc:spChg>
        <pc:spChg chg="add del">
          <ac:chgData name="Yu, Ivan" userId="S::iyu@calstatela.edu::c2880bb9-1f86-4df8-a2ce-113fa2e86bb2" providerId="AD" clId="Web-{1D71689F-FDB4-48A5-BA01-9C4EC351D599}" dt="2020-04-27T21:33:06.532" v="19"/>
          <ac:spMkLst>
            <pc:docMk/>
            <pc:sldMk cId="2802731682" sldId="257"/>
            <ac:spMk id="18" creationId="{1ABCC31D-213C-44E9-9CC8-8FB2DFC22EDB}"/>
          </ac:spMkLst>
        </pc:spChg>
      </pc:sldChg>
      <pc:sldChg chg="addSp delSp modSp mod delDesignElem chgLayout">
        <pc:chgData name="Yu, Ivan" userId="S::iyu@calstatela.edu::c2880bb9-1f86-4df8-a2ce-113fa2e86bb2" providerId="AD" clId="Web-{1D71689F-FDB4-48A5-BA01-9C4EC351D599}" dt="2020-04-27T21:33:06.532" v="19"/>
        <pc:sldMkLst>
          <pc:docMk/>
          <pc:sldMk cId="184822786" sldId="258"/>
        </pc:sldMkLst>
        <pc:spChg chg="mod ord">
          <ac:chgData name="Yu, Ivan" userId="S::iyu@calstatela.edu::c2880bb9-1f86-4df8-a2ce-113fa2e86bb2" providerId="AD" clId="Web-{1D71689F-FDB4-48A5-BA01-9C4EC351D599}" dt="2020-04-27T21:33:06.532" v="19"/>
          <ac:spMkLst>
            <pc:docMk/>
            <pc:sldMk cId="184822786" sldId="258"/>
            <ac:spMk id="3" creationId="{08577090-82A7-44CF-A79B-DF2DFE0C7145}"/>
          </ac:spMkLst>
        </pc:spChg>
        <pc:spChg chg="add del">
          <ac:chgData name="Yu, Ivan" userId="S::iyu@calstatela.edu::c2880bb9-1f86-4df8-a2ce-113fa2e86bb2" providerId="AD" clId="Web-{1D71689F-FDB4-48A5-BA01-9C4EC351D599}" dt="2020-04-27T21:33:06.532" v="19"/>
          <ac:spMkLst>
            <pc:docMk/>
            <pc:sldMk cId="184822786" sldId="258"/>
            <ac:spMk id="13" creationId="{B0792D4F-247E-46FE-85FC-881DEFA41D94}"/>
          </ac:spMkLst>
        </pc:spChg>
        <pc:cxnChg chg="add del">
          <ac:chgData name="Yu, Ivan" userId="S::iyu@calstatela.edu::c2880bb9-1f86-4df8-a2ce-113fa2e86bb2" providerId="AD" clId="Web-{1D71689F-FDB4-48A5-BA01-9C4EC351D599}" dt="2020-04-27T21:33:06.532" v="19"/>
          <ac:cxnSpMkLst>
            <pc:docMk/>
            <pc:sldMk cId="184822786" sldId="258"/>
            <ac:cxnSpMk id="15" creationId="{749A7284-D010-4ACB-A08A-FC3C3689B5EB}"/>
          </ac:cxnSpMkLst>
        </pc:cxnChg>
      </pc:sldChg>
      <pc:sldChg chg="addSp delSp modSp mod delDesignElem chgLayout">
        <pc:chgData name="Yu, Ivan" userId="S::iyu@calstatela.edu::c2880bb9-1f86-4df8-a2ce-113fa2e86bb2" providerId="AD" clId="Web-{1D71689F-FDB4-48A5-BA01-9C4EC351D599}" dt="2020-04-27T21:33:06.532" v="19"/>
        <pc:sldMkLst>
          <pc:docMk/>
          <pc:sldMk cId="2154473376" sldId="259"/>
        </pc:sldMkLst>
        <pc:spChg chg="mod ord">
          <ac:chgData name="Yu, Ivan" userId="S::iyu@calstatela.edu::c2880bb9-1f86-4df8-a2ce-113fa2e86bb2" providerId="AD" clId="Web-{1D71689F-FDB4-48A5-BA01-9C4EC351D599}" dt="2020-04-27T21:33:06.532" v="19"/>
          <ac:spMkLst>
            <pc:docMk/>
            <pc:sldMk cId="2154473376" sldId="259"/>
            <ac:spMk id="2" creationId="{F6D74C5B-3DA0-47E2-969B-DE7EA31641BA}"/>
          </ac:spMkLst>
        </pc:spChg>
        <pc:spChg chg="mod ord">
          <ac:chgData name="Yu, Ivan" userId="S::iyu@calstatela.edu::c2880bb9-1f86-4df8-a2ce-113fa2e86bb2" providerId="AD" clId="Web-{1D71689F-FDB4-48A5-BA01-9C4EC351D599}" dt="2020-04-27T21:33:06.532" v="19"/>
          <ac:spMkLst>
            <pc:docMk/>
            <pc:sldMk cId="2154473376" sldId="259"/>
            <ac:spMk id="3" creationId="{75AAF73B-19AF-4261-8A6F-43E66E81D432}"/>
          </ac:spMkLst>
        </pc:spChg>
        <pc:spChg chg="add del">
          <ac:chgData name="Yu, Ivan" userId="S::iyu@calstatela.edu::c2880bb9-1f86-4df8-a2ce-113fa2e86bb2" providerId="AD" clId="Web-{1D71689F-FDB4-48A5-BA01-9C4EC351D599}" dt="2020-04-27T21:33:06.532" v="19"/>
          <ac:spMkLst>
            <pc:docMk/>
            <pc:sldMk cId="2154473376" sldId="259"/>
            <ac:spMk id="25" creationId="{9B76D444-2756-434F-AE61-96D69830C13E}"/>
          </ac:spMkLst>
        </pc:spChg>
        <pc:cxnChg chg="add del">
          <ac:chgData name="Yu, Ivan" userId="S::iyu@calstatela.edu::c2880bb9-1f86-4df8-a2ce-113fa2e86bb2" providerId="AD" clId="Web-{1D71689F-FDB4-48A5-BA01-9C4EC351D599}" dt="2020-04-27T21:33:06.532" v="19"/>
          <ac:cxnSpMkLst>
            <pc:docMk/>
            <pc:sldMk cId="2154473376" sldId="259"/>
            <ac:cxnSpMk id="27" creationId="{CF8F36E2-BBE5-43FE-822F-AD8CAE08C071}"/>
          </ac:cxnSpMkLst>
        </pc:cxnChg>
      </pc:sldChg>
      <pc:sldChg chg="addSp delSp modSp mod delDesignElem chgLayout">
        <pc:chgData name="Yu, Ivan" userId="S::iyu@calstatela.edu::c2880bb9-1f86-4df8-a2ce-113fa2e86bb2" providerId="AD" clId="Web-{1D71689F-FDB4-48A5-BA01-9C4EC351D599}" dt="2020-04-27T21:33:06.532" v="19"/>
        <pc:sldMkLst>
          <pc:docMk/>
          <pc:sldMk cId="2901476259" sldId="260"/>
        </pc:sldMkLst>
        <pc:spChg chg="mod ord">
          <ac:chgData name="Yu, Ivan" userId="S::iyu@calstatela.edu::c2880bb9-1f86-4df8-a2ce-113fa2e86bb2" providerId="AD" clId="Web-{1D71689F-FDB4-48A5-BA01-9C4EC351D599}" dt="2020-04-27T21:33:06.532" v="19"/>
          <ac:spMkLst>
            <pc:docMk/>
            <pc:sldMk cId="2901476259" sldId="260"/>
            <ac:spMk id="2" creationId="{E149AB85-B808-4467-A883-62BA1175451B}"/>
          </ac:spMkLst>
        </pc:spChg>
        <pc:spChg chg="mod ord">
          <ac:chgData name="Yu, Ivan" userId="S::iyu@calstatela.edu::c2880bb9-1f86-4df8-a2ce-113fa2e86bb2" providerId="AD" clId="Web-{1D71689F-FDB4-48A5-BA01-9C4EC351D599}" dt="2020-04-27T21:33:06.532" v="19"/>
          <ac:spMkLst>
            <pc:docMk/>
            <pc:sldMk cId="2901476259" sldId="260"/>
            <ac:spMk id="14" creationId="{F95A9BAA-04F1-4B9F-91AB-C53D8AC53BDF}"/>
          </ac:spMkLst>
        </pc:spChg>
        <pc:spChg chg="add del">
          <ac:chgData name="Yu, Ivan" userId="S::iyu@calstatela.edu::c2880bb9-1f86-4df8-a2ce-113fa2e86bb2" providerId="AD" clId="Web-{1D71689F-FDB4-48A5-BA01-9C4EC351D599}" dt="2020-04-27T21:33:06.532" v="19"/>
          <ac:spMkLst>
            <pc:docMk/>
            <pc:sldMk cId="2901476259" sldId="260"/>
            <ac:spMk id="73" creationId="{003713C1-2FB2-413B-BF91-3AE41726FB7A}"/>
          </ac:spMkLst>
        </pc:spChg>
        <pc:spChg chg="add del">
          <ac:chgData name="Yu, Ivan" userId="S::iyu@calstatela.edu::c2880bb9-1f86-4df8-a2ce-113fa2e86bb2" providerId="AD" clId="Web-{1D71689F-FDB4-48A5-BA01-9C4EC351D599}" dt="2020-04-27T21:33:06.532" v="19"/>
          <ac:spMkLst>
            <pc:docMk/>
            <pc:sldMk cId="2901476259" sldId="260"/>
            <ac:spMk id="75" creationId="{90795B4D-5022-4A7F-A01D-8D880B7CDBE6}"/>
          </ac:spMkLst>
        </pc:spChg>
        <pc:spChg chg="add del">
          <ac:chgData name="Yu, Ivan" userId="S::iyu@calstatela.edu::c2880bb9-1f86-4df8-a2ce-113fa2e86bb2" providerId="AD" clId="Web-{1D71689F-FDB4-48A5-BA01-9C4EC351D599}" dt="2020-04-27T21:33:06.532" v="19"/>
          <ac:spMkLst>
            <pc:docMk/>
            <pc:sldMk cId="2901476259" sldId="260"/>
            <ac:spMk id="77" creationId="{AFD19018-DE7C-4796-ADF2-AD2EB0FC0D9C}"/>
          </ac:spMkLst>
        </pc:spChg>
        <pc:spChg chg="add del">
          <ac:chgData name="Yu, Ivan" userId="S::iyu@calstatela.edu::c2880bb9-1f86-4df8-a2ce-113fa2e86bb2" providerId="AD" clId="Web-{1D71689F-FDB4-48A5-BA01-9C4EC351D599}" dt="2020-04-27T21:33:06.532" v="19"/>
          <ac:spMkLst>
            <pc:docMk/>
            <pc:sldMk cId="2901476259" sldId="260"/>
            <ac:spMk id="79" creationId="{B1A0A2C2-4F85-44AF-8708-8DCA4B550CB8}"/>
          </ac:spMkLst>
        </pc:spChg>
      </pc:sldChg>
      <pc:sldChg chg="addSp delSp modSp mod delDesignElem chgLayout">
        <pc:chgData name="Yu, Ivan" userId="S::iyu@calstatela.edu::c2880bb9-1f86-4df8-a2ce-113fa2e86bb2" providerId="AD" clId="Web-{1D71689F-FDB4-48A5-BA01-9C4EC351D599}" dt="2020-04-27T21:33:06.532" v="19"/>
        <pc:sldMkLst>
          <pc:docMk/>
          <pc:sldMk cId="101116952" sldId="264"/>
        </pc:sldMkLst>
        <pc:spChg chg="mod ord">
          <ac:chgData name="Yu, Ivan" userId="S::iyu@calstatela.edu::c2880bb9-1f86-4df8-a2ce-113fa2e86bb2" providerId="AD" clId="Web-{1D71689F-FDB4-48A5-BA01-9C4EC351D599}" dt="2020-04-27T21:33:06.532" v="19"/>
          <ac:spMkLst>
            <pc:docMk/>
            <pc:sldMk cId="101116952" sldId="264"/>
            <ac:spMk id="2" creationId="{5266A64F-7F68-4AFF-918F-260D631D3A20}"/>
          </ac:spMkLst>
        </pc:spChg>
        <pc:spChg chg="add del">
          <ac:chgData name="Yu, Ivan" userId="S::iyu@calstatela.edu::c2880bb9-1f86-4df8-a2ce-113fa2e86bb2" providerId="AD" clId="Web-{1D71689F-FDB4-48A5-BA01-9C4EC351D599}" dt="2020-04-27T21:33:06.532" v="19"/>
          <ac:spMkLst>
            <pc:docMk/>
            <pc:sldMk cId="101116952" sldId="264"/>
            <ac:spMk id="48" creationId="{003713C1-2FB2-413B-BF91-3AE41726FB7A}"/>
          </ac:spMkLst>
        </pc:spChg>
        <pc:spChg chg="add del">
          <ac:chgData name="Yu, Ivan" userId="S::iyu@calstatela.edu::c2880bb9-1f86-4df8-a2ce-113fa2e86bb2" providerId="AD" clId="Web-{1D71689F-FDB4-48A5-BA01-9C4EC351D599}" dt="2020-04-27T21:33:06.532" v="19"/>
          <ac:spMkLst>
            <pc:docMk/>
            <pc:sldMk cId="101116952" sldId="264"/>
            <ac:spMk id="50" creationId="{90795B4D-5022-4A7F-A01D-8D880B7CDBE6}"/>
          </ac:spMkLst>
        </pc:spChg>
        <pc:spChg chg="add del">
          <ac:chgData name="Yu, Ivan" userId="S::iyu@calstatela.edu::c2880bb9-1f86-4df8-a2ce-113fa2e86bb2" providerId="AD" clId="Web-{1D71689F-FDB4-48A5-BA01-9C4EC351D599}" dt="2020-04-27T21:33:06.532" v="19"/>
          <ac:spMkLst>
            <pc:docMk/>
            <pc:sldMk cId="101116952" sldId="264"/>
            <ac:spMk id="52" creationId="{AFD19018-DE7C-4796-ADF2-AD2EB0FC0D9C}"/>
          </ac:spMkLst>
        </pc:spChg>
        <pc:spChg chg="add del">
          <ac:chgData name="Yu, Ivan" userId="S::iyu@calstatela.edu::c2880bb9-1f86-4df8-a2ce-113fa2e86bb2" providerId="AD" clId="Web-{1D71689F-FDB4-48A5-BA01-9C4EC351D599}" dt="2020-04-27T21:33:06.532" v="19"/>
          <ac:spMkLst>
            <pc:docMk/>
            <pc:sldMk cId="101116952" sldId="264"/>
            <ac:spMk id="54" creationId="{B1A0A2C2-4F85-44AF-8708-8DCA4B550CB8}"/>
          </ac:spMkLst>
        </pc:spChg>
        <pc:picChg chg="mod ord">
          <ac:chgData name="Yu, Ivan" userId="S::iyu@calstatela.edu::c2880bb9-1f86-4df8-a2ce-113fa2e86bb2" providerId="AD" clId="Web-{1D71689F-FDB4-48A5-BA01-9C4EC351D599}" dt="2020-04-27T21:33:06.532" v="19"/>
          <ac:picMkLst>
            <pc:docMk/>
            <pc:sldMk cId="101116952" sldId="264"/>
            <ac:picMk id="4" creationId="{B22DC6F6-1DA1-4064-81ED-20782A33F97E}"/>
          </ac:picMkLst>
        </pc:picChg>
      </pc:sldChg>
      <pc:sldChg chg="addSp delSp modSp mod delDesignElem chgLayout">
        <pc:chgData name="Yu, Ivan" userId="S::iyu@calstatela.edu::c2880bb9-1f86-4df8-a2ce-113fa2e86bb2" providerId="AD" clId="Web-{1D71689F-FDB4-48A5-BA01-9C4EC351D599}" dt="2020-04-27T21:33:06.532" v="19"/>
        <pc:sldMkLst>
          <pc:docMk/>
          <pc:sldMk cId="2146618926" sldId="266"/>
        </pc:sldMkLst>
        <pc:spChg chg="mod ord">
          <ac:chgData name="Yu, Ivan" userId="S::iyu@calstatela.edu::c2880bb9-1f86-4df8-a2ce-113fa2e86bb2" providerId="AD" clId="Web-{1D71689F-FDB4-48A5-BA01-9C4EC351D599}" dt="2020-04-27T21:33:06.532" v="19"/>
          <ac:spMkLst>
            <pc:docMk/>
            <pc:sldMk cId="2146618926" sldId="266"/>
            <ac:spMk id="2" creationId="{106B28D3-1714-4D1D-A266-F7A46860FDC0}"/>
          </ac:spMkLst>
        </pc:spChg>
        <pc:spChg chg="mod ord">
          <ac:chgData name="Yu, Ivan" userId="S::iyu@calstatela.edu::c2880bb9-1f86-4df8-a2ce-113fa2e86bb2" providerId="AD" clId="Web-{1D71689F-FDB4-48A5-BA01-9C4EC351D599}" dt="2020-04-27T21:33:06.532" v="19"/>
          <ac:spMkLst>
            <pc:docMk/>
            <pc:sldMk cId="2146618926" sldId="266"/>
            <ac:spMk id="14" creationId="{2C2E3E26-F81A-4B06-A720-A5552A95E9B4}"/>
          </ac:spMkLst>
        </pc:spChg>
        <pc:spChg chg="add del">
          <ac:chgData name="Yu, Ivan" userId="S::iyu@calstatela.edu::c2880bb9-1f86-4df8-a2ce-113fa2e86bb2" providerId="AD" clId="Web-{1D71689F-FDB4-48A5-BA01-9C4EC351D599}" dt="2020-04-27T21:33:06.532" v="19"/>
          <ac:spMkLst>
            <pc:docMk/>
            <pc:sldMk cId="2146618926" sldId="266"/>
            <ac:spMk id="22" creationId="{C99A8FB7-A79B-4BC9-9D56-B79587F6AA3E}"/>
          </ac:spMkLst>
        </pc:spChg>
        <pc:spChg chg="add del">
          <ac:chgData name="Yu, Ivan" userId="S::iyu@calstatela.edu::c2880bb9-1f86-4df8-a2ce-113fa2e86bb2" providerId="AD" clId="Web-{1D71689F-FDB4-48A5-BA01-9C4EC351D599}" dt="2020-04-27T21:33:06.532" v="19"/>
          <ac:spMkLst>
            <pc:docMk/>
            <pc:sldMk cId="2146618926" sldId="266"/>
            <ac:spMk id="24" creationId="{B23893E2-3349-46D7-A7AA-B9E447957FB1}"/>
          </ac:spMkLst>
        </pc:spChg>
        <pc:spChg chg="add del">
          <ac:chgData name="Yu, Ivan" userId="S::iyu@calstatela.edu::c2880bb9-1f86-4df8-a2ce-113fa2e86bb2" providerId="AD" clId="Web-{1D71689F-FDB4-48A5-BA01-9C4EC351D599}" dt="2020-04-27T21:33:06.532" v="19"/>
          <ac:spMkLst>
            <pc:docMk/>
            <pc:sldMk cId="2146618926" sldId="266"/>
            <ac:spMk id="26" creationId="{2B7592FE-10D1-4664-B623-353F47C8DF7F}"/>
          </ac:spMkLst>
        </pc:spChg>
      </pc:sldChg>
      <pc:sldChg chg="addSp delSp modSp mod modClrScheme delDesignElem chgLayout">
        <pc:chgData name="Yu, Ivan" userId="S::iyu@calstatela.edu::c2880bb9-1f86-4df8-a2ce-113fa2e86bb2" providerId="AD" clId="Web-{1D71689F-FDB4-48A5-BA01-9C4EC351D599}" dt="2020-04-27T21:33:06.532" v="19"/>
        <pc:sldMkLst>
          <pc:docMk/>
          <pc:sldMk cId="4168021260" sldId="272"/>
        </pc:sldMkLst>
        <pc:spChg chg="mod ord">
          <ac:chgData name="Yu, Ivan" userId="S::iyu@calstatela.edu::c2880bb9-1f86-4df8-a2ce-113fa2e86bb2" providerId="AD" clId="Web-{1D71689F-FDB4-48A5-BA01-9C4EC351D599}" dt="2020-04-27T21:33:06.532" v="19"/>
          <ac:spMkLst>
            <pc:docMk/>
            <pc:sldMk cId="4168021260" sldId="272"/>
            <ac:spMk id="2" creationId="{A34ABFA0-100F-45CC-B7F7-296C26449D5D}"/>
          </ac:spMkLst>
        </pc:spChg>
        <pc:spChg chg="mod ord">
          <ac:chgData name="Yu, Ivan" userId="S::iyu@calstatela.edu::c2880bb9-1f86-4df8-a2ce-113fa2e86bb2" providerId="AD" clId="Web-{1D71689F-FDB4-48A5-BA01-9C4EC351D599}" dt="2020-04-27T21:33:06.532" v="19"/>
          <ac:spMkLst>
            <pc:docMk/>
            <pc:sldMk cId="4168021260" sldId="272"/>
            <ac:spMk id="3" creationId="{22BB1C06-5A1C-45CA-8FF1-FDF6E8AF01CD}"/>
          </ac:spMkLst>
        </pc:spChg>
        <pc:spChg chg="add del">
          <ac:chgData name="Yu, Ivan" userId="S::iyu@calstatela.edu::c2880bb9-1f86-4df8-a2ce-113fa2e86bb2" providerId="AD" clId="Web-{1D71689F-FDB4-48A5-BA01-9C4EC351D599}" dt="2020-04-27T21:33:06.532" v="19"/>
          <ac:spMkLst>
            <pc:docMk/>
            <pc:sldMk cId="4168021260" sldId="272"/>
            <ac:spMk id="19" creationId="{8CA06CD6-90CA-4C45-856C-6771339E1E22}"/>
          </ac:spMkLst>
        </pc:spChg>
        <pc:cxnChg chg="add del">
          <ac:chgData name="Yu, Ivan" userId="S::iyu@calstatela.edu::c2880bb9-1f86-4df8-a2ce-113fa2e86bb2" providerId="AD" clId="Web-{1D71689F-FDB4-48A5-BA01-9C4EC351D599}" dt="2020-04-27T21:33:06.532" v="19"/>
          <ac:cxnSpMkLst>
            <pc:docMk/>
            <pc:sldMk cId="4168021260" sldId="272"/>
            <ac:cxnSpMk id="21" creationId="{5021601D-2758-4B15-A31C-FDA184C51B3A}"/>
          </ac:cxnSpMkLst>
        </pc:cxnChg>
      </pc:sldChg>
      <pc:sldChg chg="addSp delSp modSp mod modClrScheme delDesignElem chgLayout">
        <pc:chgData name="Yu, Ivan" userId="S::iyu@calstatela.edu::c2880bb9-1f86-4df8-a2ce-113fa2e86bb2" providerId="AD" clId="Web-{1D71689F-FDB4-48A5-BA01-9C4EC351D599}" dt="2020-04-27T21:33:06.532" v="19"/>
        <pc:sldMkLst>
          <pc:docMk/>
          <pc:sldMk cId="3739529007" sldId="275"/>
        </pc:sldMkLst>
        <pc:spChg chg="mod ord">
          <ac:chgData name="Yu, Ivan" userId="S::iyu@calstatela.edu::c2880bb9-1f86-4df8-a2ce-113fa2e86bb2" providerId="AD" clId="Web-{1D71689F-FDB4-48A5-BA01-9C4EC351D599}" dt="2020-04-27T21:33:06.532" v="19"/>
          <ac:spMkLst>
            <pc:docMk/>
            <pc:sldMk cId="3739529007" sldId="275"/>
            <ac:spMk id="2" creationId="{10D5C580-6785-164C-B3D8-8576E342C253}"/>
          </ac:spMkLst>
        </pc:spChg>
        <pc:spChg chg="add del">
          <ac:chgData name="Yu, Ivan" userId="S::iyu@calstatela.edu::c2880bb9-1f86-4df8-a2ce-113fa2e86bb2" providerId="AD" clId="Web-{1D71689F-FDB4-48A5-BA01-9C4EC351D599}" dt="2020-04-27T21:33:06.532" v="19"/>
          <ac:spMkLst>
            <pc:docMk/>
            <pc:sldMk cId="3739529007" sldId="275"/>
            <ac:spMk id="10" creationId="{46C2E80F-49A6-4372-B103-219D417A55ED}"/>
          </ac:spMkLst>
        </pc:spChg>
        <pc:graphicFrameChg chg="mod ord">
          <ac:chgData name="Yu, Ivan" userId="S::iyu@calstatela.edu::c2880bb9-1f86-4df8-a2ce-113fa2e86bb2" providerId="AD" clId="Web-{1D71689F-FDB4-48A5-BA01-9C4EC351D599}" dt="2020-04-27T21:33:06.532" v="19"/>
          <ac:graphicFrameMkLst>
            <pc:docMk/>
            <pc:sldMk cId="3739529007" sldId="275"/>
            <ac:graphicFrameMk id="5" creationId="{83A45604-4ECF-4913-BB38-CC435522BAB0}"/>
          </ac:graphicFrameMkLst>
        </pc:graphicFrameChg>
      </pc:sldChg>
      <pc:sldChg chg="addSp delSp modSp mod modClrScheme delDesignElem chgLayout">
        <pc:chgData name="Yu, Ivan" userId="S::iyu@calstatela.edu::c2880bb9-1f86-4df8-a2ce-113fa2e86bb2" providerId="AD" clId="Web-{1D71689F-FDB4-48A5-BA01-9C4EC351D599}" dt="2020-04-27T21:33:06.532" v="19"/>
        <pc:sldMkLst>
          <pc:docMk/>
          <pc:sldMk cId="57526776" sldId="276"/>
        </pc:sldMkLst>
        <pc:spChg chg="mod ord">
          <ac:chgData name="Yu, Ivan" userId="S::iyu@calstatela.edu::c2880bb9-1f86-4df8-a2ce-113fa2e86bb2" providerId="AD" clId="Web-{1D71689F-FDB4-48A5-BA01-9C4EC351D599}" dt="2020-04-27T21:33:06.532" v="19"/>
          <ac:spMkLst>
            <pc:docMk/>
            <pc:sldMk cId="57526776" sldId="276"/>
            <ac:spMk id="2" creationId="{DF4D8683-26A4-8448-8DFA-E4FE367A0CC7}"/>
          </ac:spMkLst>
        </pc:spChg>
        <pc:spChg chg="add del">
          <ac:chgData name="Yu, Ivan" userId="S::iyu@calstatela.edu::c2880bb9-1f86-4df8-a2ce-113fa2e86bb2" providerId="AD" clId="Web-{1D71689F-FDB4-48A5-BA01-9C4EC351D599}" dt="2020-04-27T21:33:06.532" v="19"/>
          <ac:spMkLst>
            <pc:docMk/>
            <pc:sldMk cId="57526776" sldId="276"/>
            <ac:spMk id="10" creationId="{46C2E80F-49A6-4372-B103-219D417A55ED}"/>
          </ac:spMkLst>
        </pc:spChg>
        <pc:graphicFrameChg chg="mod ord">
          <ac:chgData name="Yu, Ivan" userId="S::iyu@calstatela.edu::c2880bb9-1f86-4df8-a2ce-113fa2e86bb2" providerId="AD" clId="Web-{1D71689F-FDB4-48A5-BA01-9C4EC351D599}" dt="2020-04-27T21:33:06.532" v="19"/>
          <ac:graphicFrameMkLst>
            <pc:docMk/>
            <pc:sldMk cId="57526776" sldId="276"/>
            <ac:graphicFrameMk id="5" creationId="{02E46223-EC3C-495B-BB30-5366BD25D61D}"/>
          </ac:graphicFrameMkLst>
        </pc:graphicFrameChg>
      </pc:sldChg>
      <pc:sldChg chg="addSp delSp modSp mod modClrScheme delDesignElem chgLayout">
        <pc:chgData name="Yu, Ivan" userId="S::iyu@calstatela.edu::c2880bb9-1f86-4df8-a2ce-113fa2e86bb2" providerId="AD" clId="Web-{1D71689F-FDB4-48A5-BA01-9C4EC351D599}" dt="2020-04-27T21:33:06.532" v="19"/>
        <pc:sldMkLst>
          <pc:docMk/>
          <pc:sldMk cId="3063775428" sldId="279"/>
        </pc:sldMkLst>
        <pc:spChg chg="mod ord">
          <ac:chgData name="Yu, Ivan" userId="S::iyu@calstatela.edu::c2880bb9-1f86-4df8-a2ce-113fa2e86bb2" providerId="AD" clId="Web-{1D71689F-FDB4-48A5-BA01-9C4EC351D599}" dt="2020-04-27T21:33:06.532" v="19"/>
          <ac:spMkLst>
            <pc:docMk/>
            <pc:sldMk cId="3063775428" sldId="279"/>
            <ac:spMk id="2" creationId="{B44D6563-FF6C-45C8-9F37-B77400948FB6}"/>
          </ac:spMkLst>
        </pc:spChg>
        <pc:spChg chg="mod ord">
          <ac:chgData name="Yu, Ivan" userId="S::iyu@calstatela.edu::c2880bb9-1f86-4df8-a2ce-113fa2e86bb2" providerId="AD" clId="Web-{1D71689F-FDB4-48A5-BA01-9C4EC351D599}" dt="2020-04-27T21:33:06.532" v="19"/>
          <ac:spMkLst>
            <pc:docMk/>
            <pc:sldMk cId="3063775428" sldId="279"/>
            <ac:spMk id="3" creationId="{35626975-275F-4D38-BAF7-F61B025D85A9}"/>
          </ac:spMkLst>
        </pc:spChg>
        <pc:spChg chg="add del">
          <ac:chgData name="Yu, Ivan" userId="S::iyu@calstatela.edu::c2880bb9-1f86-4df8-a2ce-113fa2e86bb2" providerId="AD" clId="Web-{1D71689F-FDB4-48A5-BA01-9C4EC351D599}" dt="2020-04-27T21:33:06.532" v="19"/>
          <ac:spMkLst>
            <pc:docMk/>
            <pc:sldMk cId="3063775428" sldId="279"/>
            <ac:spMk id="58" creationId="{88294908-8B00-4F58-BBBA-20F71A40AA9E}"/>
          </ac:spMkLst>
        </pc:spChg>
        <pc:spChg chg="add del">
          <ac:chgData name="Yu, Ivan" userId="S::iyu@calstatela.edu::c2880bb9-1f86-4df8-a2ce-113fa2e86bb2" providerId="AD" clId="Web-{1D71689F-FDB4-48A5-BA01-9C4EC351D599}" dt="2020-04-27T21:33:06.532" v="19"/>
          <ac:spMkLst>
            <pc:docMk/>
            <pc:sldMk cId="3063775428" sldId="279"/>
            <ac:spMk id="60" creationId="{4364C879-1404-4203-8E9D-CC5DE0A621A2}"/>
          </ac:spMkLst>
        </pc:spChg>
        <pc:spChg chg="add del">
          <ac:chgData name="Yu, Ivan" userId="S::iyu@calstatela.edu::c2880bb9-1f86-4df8-a2ce-113fa2e86bb2" providerId="AD" clId="Web-{1D71689F-FDB4-48A5-BA01-9C4EC351D599}" dt="2020-04-27T21:33:06.532" v="19"/>
          <ac:spMkLst>
            <pc:docMk/>
            <pc:sldMk cId="3063775428" sldId="279"/>
            <ac:spMk id="62" creationId="{84617302-4B0D-4351-A6BB-6F0930D943AC}"/>
          </ac:spMkLst>
        </pc:spChg>
        <pc:spChg chg="add del">
          <ac:chgData name="Yu, Ivan" userId="S::iyu@calstatela.edu::c2880bb9-1f86-4df8-a2ce-113fa2e86bb2" providerId="AD" clId="Web-{1D71689F-FDB4-48A5-BA01-9C4EC351D599}" dt="2020-04-27T21:33:06.532" v="19"/>
          <ac:spMkLst>
            <pc:docMk/>
            <pc:sldMk cId="3063775428" sldId="279"/>
            <ac:spMk id="64" creationId="{DA2C7802-C2E0-4218-8F89-8DD7CCD2CD1C}"/>
          </ac:spMkLst>
        </pc:spChg>
        <pc:spChg chg="add del">
          <ac:chgData name="Yu, Ivan" userId="S::iyu@calstatela.edu::c2880bb9-1f86-4df8-a2ce-113fa2e86bb2" providerId="AD" clId="Web-{1D71689F-FDB4-48A5-BA01-9C4EC351D599}" dt="2020-04-27T21:33:06.532" v="19"/>
          <ac:spMkLst>
            <pc:docMk/>
            <pc:sldMk cId="3063775428" sldId="279"/>
            <ac:spMk id="66" creationId="{A6D7111A-21E5-4EE9-8A78-10E5530F0116}"/>
          </ac:spMkLst>
        </pc:spChg>
        <pc:spChg chg="add del">
          <ac:chgData name="Yu, Ivan" userId="S::iyu@calstatela.edu::c2880bb9-1f86-4df8-a2ce-113fa2e86bb2" providerId="AD" clId="Web-{1D71689F-FDB4-48A5-BA01-9C4EC351D599}" dt="2020-04-27T21:33:06.532" v="19"/>
          <ac:spMkLst>
            <pc:docMk/>
            <pc:sldMk cId="3063775428" sldId="279"/>
            <ac:spMk id="68" creationId="{A3969E80-A77B-49FC-9122-D89AFD5EE118}"/>
          </ac:spMkLst>
        </pc:spChg>
        <pc:spChg chg="add del">
          <ac:chgData name="Yu, Ivan" userId="S::iyu@calstatela.edu::c2880bb9-1f86-4df8-a2ce-113fa2e86bb2" providerId="AD" clId="Web-{1D71689F-FDB4-48A5-BA01-9C4EC351D599}" dt="2020-04-27T21:33:06.532" v="19"/>
          <ac:spMkLst>
            <pc:docMk/>
            <pc:sldMk cId="3063775428" sldId="279"/>
            <ac:spMk id="70" creationId="{1849CA57-76BD-4CF2-80BA-D7A46A01B7B1}"/>
          </ac:spMkLst>
        </pc:spChg>
        <pc:spChg chg="add del">
          <ac:chgData name="Yu, Ivan" userId="S::iyu@calstatela.edu::c2880bb9-1f86-4df8-a2ce-113fa2e86bb2" providerId="AD" clId="Web-{1D71689F-FDB4-48A5-BA01-9C4EC351D599}" dt="2020-04-27T21:33:06.532" v="19"/>
          <ac:spMkLst>
            <pc:docMk/>
            <pc:sldMk cId="3063775428" sldId="279"/>
            <ac:spMk id="72" creationId="{35E9085E-E730-4768-83D4-6CB7E9897153}"/>
          </ac:spMkLst>
        </pc:spChg>
        <pc:spChg chg="add del">
          <ac:chgData name="Yu, Ivan" userId="S::iyu@calstatela.edu::c2880bb9-1f86-4df8-a2ce-113fa2e86bb2" providerId="AD" clId="Web-{1D71689F-FDB4-48A5-BA01-9C4EC351D599}" dt="2020-04-27T21:33:06.532" v="19"/>
          <ac:spMkLst>
            <pc:docMk/>
            <pc:sldMk cId="3063775428" sldId="279"/>
            <ac:spMk id="74" creationId="{973272FE-A474-4CAE-8CA2-BCC8B476C3F4}"/>
          </ac:spMkLst>
        </pc:spChg>
        <pc:spChg chg="add del">
          <ac:chgData name="Yu, Ivan" userId="S::iyu@calstatela.edu::c2880bb9-1f86-4df8-a2ce-113fa2e86bb2" providerId="AD" clId="Web-{1D71689F-FDB4-48A5-BA01-9C4EC351D599}" dt="2020-04-27T21:33:06.532" v="19"/>
          <ac:spMkLst>
            <pc:docMk/>
            <pc:sldMk cId="3063775428" sldId="279"/>
            <ac:spMk id="76" creationId="{E07981EA-05A6-437C-88D7-B377B92B031D}"/>
          </ac:spMkLst>
        </pc:spChg>
        <pc:spChg chg="add del">
          <ac:chgData name="Yu, Ivan" userId="S::iyu@calstatela.edu::c2880bb9-1f86-4df8-a2ce-113fa2e86bb2" providerId="AD" clId="Web-{1D71689F-FDB4-48A5-BA01-9C4EC351D599}" dt="2020-04-27T21:33:06.532" v="19"/>
          <ac:spMkLst>
            <pc:docMk/>
            <pc:sldMk cId="3063775428" sldId="279"/>
            <ac:spMk id="78" creationId="{15E3C750-986E-4769-B1AE-49289FBEE757}"/>
          </ac:spMkLst>
        </pc:spChg>
      </pc:sldChg>
      <pc:sldChg chg="addSp delSp modSp mod modClrScheme delDesignElem chgLayout">
        <pc:chgData name="Yu, Ivan" userId="S::iyu@calstatela.edu::c2880bb9-1f86-4df8-a2ce-113fa2e86bb2" providerId="AD" clId="Web-{1D71689F-FDB4-48A5-BA01-9C4EC351D599}" dt="2020-04-27T21:33:06.532" v="19"/>
        <pc:sldMkLst>
          <pc:docMk/>
          <pc:sldMk cId="731599044" sldId="280"/>
        </pc:sldMkLst>
        <pc:spChg chg="mod ord">
          <ac:chgData name="Yu, Ivan" userId="S::iyu@calstatela.edu::c2880bb9-1f86-4df8-a2ce-113fa2e86bb2" providerId="AD" clId="Web-{1D71689F-FDB4-48A5-BA01-9C4EC351D599}" dt="2020-04-27T21:33:06.532" v="19"/>
          <ac:spMkLst>
            <pc:docMk/>
            <pc:sldMk cId="731599044" sldId="280"/>
            <ac:spMk id="2" creationId="{730A7719-8C16-4B24-A0E8-2D87D0EF860B}"/>
          </ac:spMkLst>
        </pc:spChg>
        <pc:spChg chg="mod ord">
          <ac:chgData name="Yu, Ivan" userId="S::iyu@calstatela.edu::c2880bb9-1f86-4df8-a2ce-113fa2e86bb2" providerId="AD" clId="Web-{1D71689F-FDB4-48A5-BA01-9C4EC351D599}" dt="2020-04-27T21:33:06.532" v="19"/>
          <ac:spMkLst>
            <pc:docMk/>
            <pc:sldMk cId="731599044" sldId="280"/>
            <ac:spMk id="4" creationId="{E2345DBB-EE4F-4AC9-8E64-CC649D223701}"/>
          </ac:spMkLst>
        </pc:spChg>
        <pc:spChg chg="add del">
          <ac:chgData name="Yu, Ivan" userId="S::iyu@calstatela.edu::c2880bb9-1f86-4df8-a2ce-113fa2e86bb2" providerId="AD" clId="Web-{1D71689F-FDB4-48A5-BA01-9C4EC351D599}" dt="2020-04-27T21:33:06.532" v="19"/>
          <ac:spMkLst>
            <pc:docMk/>
            <pc:sldMk cId="731599044" sldId="280"/>
            <ac:spMk id="54" creationId="{2B566528-1B12-4246-9431-5C2D7D081168}"/>
          </ac:spMkLst>
        </pc:spChg>
        <pc:spChg chg="add del">
          <ac:chgData name="Yu, Ivan" userId="S::iyu@calstatela.edu::c2880bb9-1f86-4df8-a2ce-113fa2e86bb2" providerId="AD" clId="Web-{1D71689F-FDB4-48A5-BA01-9C4EC351D599}" dt="2020-04-27T21:33:06.532" v="19"/>
          <ac:spMkLst>
            <pc:docMk/>
            <pc:sldMk cId="731599044" sldId="280"/>
            <ac:spMk id="56" creationId="{D3F51FEB-38FB-4F6C-9F7B-2F2AFAB65463}"/>
          </ac:spMkLst>
        </pc:spChg>
        <pc:spChg chg="add del">
          <ac:chgData name="Yu, Ivan" userId="S::iyu@calstatela.edu::c2880bb9-1f86-4df8-a2ce-113fa2e86bb2" providerId="AD" clId="Web-{1D71689F-FDB4-48A5-BA01-9C4EC351D599}" dt="2020-04-27T21:33:06.532" v="19"/>
          <ac:spMkLst>
            <pc:docMk/>
            <pc:sldMk cId="731599044" sldId="280"/>
            <ac:spMk id="58" creationId="{1E547BA6-BAE0-43BB-A7CA-60F69CE252F0}"/>
          </ac:spMkLst>
        </pc:spChg>
        <pc:grpChg chg="add del">
          <ac:chgData name="Yu, Ivan" userId="S::iyu@calstatela.edu::c2880bb9-1f86-4df8-a2ce-113fa2e86bb2" providerId="AD" clId="Web-{1D71689F-FDB4-48A5-BA01-9C4EC351D599}" dt="2020-04-27T21:33:06.532" v="19"/>
          <ac:grpSpMkLst>
            <pc:docMk/>
            <pc:sldMk cId="731599044" sldId="280"/>
            <ac:grpSpMk id="60" creationId="{07EAA094-9CF6-4695-958A-33D9BCAA9474}"/>
          </ac:grpSpMkLst>
        </pc:grpChg>
        <pc:picChg chg="mod ord">
          <ac:chgData name="Yu, Ivan" userId="S::iyu@calstatela.edu::c2880bb9-1f86-4df8-a2ce-113fa2e86bb2" providerId="AD" clId="Web-{1D71689F-FDB4-48A5-BA01-9C4EC351D599}" dt="2020-04-27T21:33:06.532" v="19"/>
          <ac:picMkLst>
            <pc:docMk/>
            <pc:sldMk cId="731599044" sldId="280"/>
            <ac:picMk id="7" creationId="{E7C5E6D6-B651-46BC-A99D-EF98CC2D51F9}"/>
          </ac:picMkLst>
        </pc:picChg>
      </pc:sldChg>
      <pc:sldChg chg="addSp delSp modSp mod delDesignElem chgLayout">
        <pc:chgData name="Yu, Ivan" userId="S::iyu@calstatela.edu::c2880bb9-1f86-4df8-a2ce-113fa2e86bb2" providerId="AD" clId="Web-{1D71689F-FDB4-48A5-BA01-9C4EC351D599}" dt="2020-04-27T21:33:06.532" v="19"/>
        <pc:sldMkLst>
          <pc:docMk/>
          <pc:sldMk cId="645011476" sldId="282"/>
        </pc:sldMkLst>
        <pc:spChg chg="mod ord">
          <ac:chgData name="Yu, Ivan" userId="S::iyu@calstatela.edu::c2880bb9-1f86-4df8-a2ce-113fa2e86bb2" providerId="AD" clId="Web-{1D71689F-FDB4-48A5-BA01-9C4EC351D599}" dt="2020-04-27T21:33:06.532" v="19"/>
          <ac:spMkLst>
            <pc:docMk/>
            <pc:sldMk cId="645011476" sldId="282"/>
            <ac:spMk id="2" creationId="{1D8E7854-8277-42B1-8502-E5CE71BB4AD2}"/>
          </ac:spMkLst>
        </pc:spChg>
        <pc:spChg chg="mod ord">
          <ac:chgData name="Yu, Ivan" userId="S::iyu@calstatela.edu::c2880bb9-1f86-4df8-a2ce-113fa2e86bb2" providerId="AD" clId="Web-{1D71689F-FDB4-48A5-BA01-9C4EC351D599}" dt="2020-04-27T21:33:06.532" v="19"/>
          <ac:spMkLst>
            <pc:docMk/>
            <pc:sldMk cId="645011476" sldId="282"/>
            <ac:spMk id="3" creationId="{ED912175-A999-46D5-8483-E33C9778961F}"/>
          </ac:spMkLst>
        </pc:spChg>
        <pc:spChg chg="add del">
          <ac:chgData name="Yu, Ivan" userId="S::iyu@calstatela.edu::c2880bb9-1f86-4df8-a2ce-113fa2e86bb2" providerId="AD" clId="Web-{1D71689F-FDB4-48A5-BA01-9C4EC351D599}" dt="2020-04-27T21:33:06.532" v="19"/>
          <ac:spMkLst>
            <pc:docMk/>
            <pc:sldMk cId="645011476" sldId="282"/>
            <ac:spMk id="8" creationId="{48A740BC-A0AA-45E0-B899-2AE9C6FE11CA}"/>
          </ac:spMkLst>
        </pc:spChg>
        <pc:cxnChg chg="add del">
          <ac:chgData name="Yu, Ivan" userId="S::iyu@calstatela.edu::c2880bb9-1f86-4df8-a2ce-113fa2e86bb2" providerId="AD" clId="Web-{1D71689F-FDB4-48A5-BA01-9C4EC351D599}" dt="2020-04-27T21:33:06.532" v="19"/>
          <ac:cxnSpMkLst>
            <pc:docMk/>
            <pc:sldMk cId="645011476" sldId="282"/>
            <ac:cxnSpMk id="10" creationId="{B874EF51-C858-4BB9-97C3-D17755787127}"/>
          </ac:cxnSpMkLst>
        </pc:cxnChg>
      </pc:sldChg>
      <pc:sldChg chg="addSp delSp mod delDesignElem chgLayout">
        <pc:chgData name="Yu, Ivan" userId="S::iyu@calstatela.edu::c2880bb9-1f86-4df8-a2ce-113fa2e86bb2" providerId="AD" clId="Web-{1D71689F-FDB4-48A5-BA01-9C4EC351D599}" dt="2020-04-27T21:33:06.532" v="19"/>
        <pc:sldMkLst>
          <pc:docMk/>
          <pc:sldMk cId="675623631" sldId="283"/>
        </pc:sldMkLst>
        <pc:spChg chg="add del">
          <ac:chgData name="Yu, Ivan" userId="S::iyu@calstatela.edu::c2880bb9-1f86-4df8-a2ce-113fa2e86bb2" providerId="AD" clId="Web-{1D71689F-FDB4-48A5-BA01-9C4EC351D599}" dt="2020-04-27T21:33:06.532" v="19"/>
          <ac:spMkLst>
            <pc:docMk/>
            <pc:sldMk cId="675623631" sldId="283"/>
            <ac:spMk id="8" creationId="{48A740BC-A0AA-45E0-B899-2AE9C6FE11CA}"/>
          </ac:spMkLst>
        </pc:spChg>
        <pc:cxnChg chg="add del">
          <ac:chgData name="Yu, Ivan" userId="S::iyu@calstatela.edu::c2880bb9-1f86-4df8-a2ce-113fa2e86bb2" providerId="AD" clId="Web-{1D71689F-FDB4-48A5-BA01-9C4EC351D599}" dt="2020-04-27T21:33:06.532" v="19"/>
          <ac:cxnSpMkLst>
            <pc:docMk/>
            <pc:sldMk cId="675623631" sldId="283"/>
            <ac:cxnSpMk id="10" creationId="{B874EF51-C858-4BB9-97C3-D17755787127}"/>
          </ac:cxnSpMkLst>
        </pc:cxnChg>
      </pc:sldChg>
      <pc:sldChg chg="addSp delSp modSp mod modClrScheme delDesignElem chgLayout">
        <pc:chgData name="Yu, Ivan" userId="S::iyu@calstatela.edu::c2880bb9-1f86-4df8-a2ce-113fa2e86bb2" providerId="AD" clId="Web-{1D71689F-FDB4-48A5-BA01-9C4EC351D599}" dt="2020-04-27T21:33:06.532" v="19"/>
        <pc:sldMkLst>
          <pc:docMk/>
          <pc:sldMk cId="2147246092" sldId="284"/>
        </pc:sldMkLst>
        <pc:spChg chg="mod ord">
          <ac:chgData name="Yu, Ivan" userId="S::iyu@calstatela.edu::c2880bb9-1f86-4df8-a2ce-113fa2e86bb2" providerId="AD" clId="Web-{1D71689F-FDB4-48A5-BA01-9C4EC351D599}" dt="2020-04-27T21:33:06.532" v="19"/>
          <ac:spMkLst>
            <pc:docMk/>
            <pc:sldMk cId="2147246092" sldId="284"/>
            <ac:spMk id="2" creationId="{DB38703A-3FBA-4B4F-BD39-6C1EB7668CB5}"/>
          </ac:spMkLst>
        </pc:spChg>
        <pc:spChg chg="del">
          <ac:chgData name="Yu, Ivan" userId="S::iyu@calstatela.edu::c2880bb9-1f86-4df8-a2ce-113fa2e86bb2" providerId="AD" clId="Web-{1D71689F-FDB4-48A5-BA01-9C4EC351D599}" dt="2020-04-27T21:26:59.875" v="7"/>
          <ac:spMkLst>
            <pc:docMk/>
            <pc:sldMk cId="2147246092" sldId="284"/>
            <ac:spMk id="23" creationId="{559AE206-7EBA-4D33-8BC9-9D8158553F0E}"/>
          </ac:spMkLst>
        </pc:spChg>
        <pc:spChg chg="del">
          <ac:chgData name="Yu, Ivan" userId="S::iyu@calstatela.edu::c2880bb9-1f86-4df8-a2ce-113fa2e86bb2" providerId="AD" clId="Web-{1D71689F-FDB4-48A5-BA01-9C4EC351D599}" dt="2020-04-27T21:26:59.875" v="7"/>
          <ac:spMkLst>
            <pc:docMk/>
            <pc:sldMk cId="2147246092" sldId="284"/>
            <ac:spMk id="25" creationId="{6437D937-A7F1-4011-92B4-328E5BE1B166}"/>
          </ac:spMkLst>
        </pc:spChg>
        <pc:spChg chg="del">
          <ac:chgData name="Yu, Ivan" userId="S::iyu@calstatela.edu::c2880bb9-1f86-4df8-a2ce-113fa2e86bb2" providerId="AD" clId="Web-{1D71689F-FDB4-48A5-BA01-9C4EC351D599}" dt="2020-04-27T21:26:59.875" v="7"/>
          <ac:spMkLst>
            <pc:docMk/>
            <pc:sldMk cId="2147246092" sldId="284"/>
            <ac:spMk id="27" creationId="{B672F332-AF08-46C6-94F0-77684310D7B7}"/>
          </ac:spMkLst>
        </pc:spChg>
        <pc:spChg chg="del">
          <ac:chgData name="Yu, Ivan" userId="S::iyu@calstatela.edu::c2880bb9-1f86-4df8-a2ce-113fa2e86bb2" providerId="AD" clId="Web-{1D71689F-FDB4-48A5-BA01-9C4EC351D599}" dt="2020-04-27T21:26:59.875" v="7"/>
          <ac:spMkLst>
            <pc:docMk/>
            <pc:sldMk cId="2147246092" sldId="284"/>
            <ac:spMk id="29" creationId="{34244EF8-D73A-40E1-BE73-D46E6B4B04ED}"/>
          </ac:spMkLst>
        </pc:spChg>
        <pc:spChg chg="del">
          <ac:chgData name="Yu, Ivan" userId="S::iyu@calstatela.edu::c2880bb9-1f86-4df8-a2ce-113fa2e86bb2" providerId="AD" clId="Web-{1D71689F-FDB4-48A5-BA01-9C4EC351D599}" dt="2020-04-27T21:26:59.875" v="7"/>
          <ac:spMkLst>
            <pc:docMk/>
            <pc:sldMk cId="2147246092" sldId="284"/>
            <ac:spMk id="31" creationId="{AB84D7E8-4ECB-42D7-ADBF-01689B0F24AE}"/>
          </ac:spMkLst>
        </pc:spChg>
        <pc:spChg chg="add">
          <ac:chgData name="Yu, Ivan" userId="S::iyu@calstatela.edu::c2880bb9-1f86-4df8-a2ce-113fa2e86bb2" providerId="AD" clId="Web-{1D71689F-FDB4-48A5-BA01-9C4EC351D599}" dt="2020-04-27T21:26:59.875" v="7"/>
          <ac:spMkLst>
            <pc:docMk/>
            <pc:sldMk cId="2147246092" sldId="284"/>
            <ac:spMk id="38" creationId="{46F1F2C8-798B-4CCE-A851-94AFAF350BED}"/>
          </ac:spMkLst>
        </pc:spChg>
        <pc:spChg chg="add">
          <ac:chgData name="Yu, Ivan" userId="S::iyu@calstatela.edu::c2880bb9-1f86-4df8-a2ce-113fa2e86bb2" providerId="AD" clId="Web-{1D71689F-FDB4-48A5-BA01-9C4EC351D599}" dt="2020-04-27T21:26:59.875" v="7"/>
          <ac:spMkLst>
            <pc:docMk/>
            <pc:sldMk cId="2147246092" sldId="284"/>
            <ac:spMk id="40" creationId="{755E9CD0-04B0-4A3C-B291-AD913379C713}"/>
          </ac:spMkLst>
        </pc:spChg>
        <pc:spChg chg="add">
          <ac:chgData name="Yu, Ivan" userId="S::iyu@calstatela.edu::c2880bb9-1f86-4df8-a2ce-113fa2e86bb2" providerId="AD" clId="Web-{1D71689F-FDB4-48A5-BA01-9C4EC351D599}" dt="2020-04-27T21:26:59.875" v="7"/>
          <ac:spMkLst>
            <pc:docMk/>
            <pc:sldMk cId="2147246092" sldId="284"/>
            <ac:spMk id="42" creationId="{1DD8BF3B-6066-418C-8D1A-75C5E396FC04}"/>
          </ac:spMkLst>
        </pc:spChg>
        <pc:spChg chg="add">
          <ac:chgData name="Yu, Ivan" userId="S::iyu@calstatela.edu::c2880bb9-1f86-4df8-a2ce-113fa2e86bb2" providerId="AD" clId="Web-{1D71689F-FDB4-48A5-BA01-9C4EC351D599}" dt="2020-04-27T21:26:59.875" v="7"/>
          <ac:spMkLst>
            <pc:docMk/>
            <pc:sldMk cId="2147246092" sldId="284"/>
            <ac:spMk id="44" creationId="{80BC66F9-7A74-4286-AD22-1174052CC22C}"/>
          </ac:spMkLst>
        </pc:spChg>
        <pc:spChg chg="add">
          <ac:chgData name="Yu, Ivan" userId="S::iyu@calstatela.edu::c2880bb9-1f86-4df8-a2ce-113fa2e86bb2" providerId="AD" clId="Web-{1D71689F-FDB4-48A5-BA01-9C4EC351D599}" dt="2020-04-27T21:26:59.875" v="7"/>
          <ac:spMkLst>
            <pc:docMk/>
            <pc:sldMk cId="2147246092" sldId="284"/>
            <ac:spMk id="46" creationId="{D8142CC3-2B5C-48E6-9DF0-6C8ACBAF23EF}"/>
          </ac:spMkLst>
        </pc:spChg>
        <pc:spChg chg="add">
          <ac:chgData name="Yu, Ivan" userId="S::iyu@calstatela.edu::c2880bb9-1f86-4df8-a2ce-113fa2e86bb2" providerId="AD" clId="Web-{1D71689F-FDB4-48A5-BA01-9C4EC351D599}" dt="2020-04-27T21:26:59.875" v="7"/>
          <ac:spMkLst>
            <pc:docMk/>
            <pc:sldMk cId="2147246092" sldId="284"/>
            <ac:spMk id="50" creationId="{46A89C79-8EF3-4AF9-B3D9-59A883F41C83}"/>
          </ac:spMkLst>
        </pc:spChg>
        <pc:spChg chg="add">
          <ac:chgData name="Yu, Ivan" userId="S::iyu@calstatela.edu::c2880bb9-1f86-4df8-a2ce-113fa2e86bb2" providerId="AD" clId="Web-{1D71689F-FDB4-48A5-BA01-9C4EC351D599}" dt="2020-04-27T21:26:59.875" v="7"/>
          <ac:spMkLst>
            <pc:docMk/>
            <pc:sldMk cId="2147246092" sldId="284"/>
            <ac:spMk id="52" creationId="{EFE5CE34-4543-42E5-B82C-1F3D12422CDD}"/>
          </ac:spMkLst>
        </pc:spChg>
        <pc:spChg chg="add">
          <ac:chgData name="Yu, Ivan" userId="S::iyu@calstatela.edu::c2880bb9-1f86-4df8-a2ce-113fa2e86bb2" providerId="AD" clId="Web-{1D71689F-FDB4-48A5-BA01-9C4EC351D599}" dt="2020-04-27T21:26:59.875" v="7"/>
          <ac:spMkLst>
            <pc:docMk/>
            <pc:sldMk cId="2147246092" sldId="284"/>
            <ac:spMk id="54" creationId="{72AF41FE-63D7-4695-81D2-66D2510E4486}"/>
          </ac:spMkLst>
        </pc:spChg>
        <pc:spChg chg="add del">
          <ac:chgData name="Yu, Ivan" userId="S::iyu@calstatela.edu::c2880bb9-1f86-4df8-a2ce-113fa2e86bb2" providerId="AD" clId="Web-{1D71689F-FDB4-48A5-BA01-9C4EC351D599}" dt="2020-04-27T21:33:06.532" v="19"/>
          <ac:spMkLst>
            <pc:docMk/>
            <pc:sldMk cId="2147246092" sldId="284"/>
            <ac:spMk id="59" creationId="{88294908-8B00-4F58-BBBA-20F71A40AA9E}"/>
          </ac:spMkLst>
        </pc:spChg>
        <pc:spChg chg="add del">
          <ac:chgData name="Yu, Ivan" userId="S::iyu@calstatela.edu::c2880bb9-1f86-4df8-a2ce-113fa2e86bb2" providerId="AD" clId="Web-{1D71689F-FDB4-48A5-BA01-9C4EC351D599}" dt="2020-04-27T21:33:06.532" v="19"/>
          <ac:spMkLst>
            <pc:docMk/>
            <pc:sldMk cId="2147246092" sldId="284"/>
            <ac:spMk id="61" creationId="{4364C879-1404-4203-8E9D-CC5DE0A621A2}"/>
          </ac:spMkLst>
        </pc:spChg>
        <pc:spChg chg="add del">
          <ac:chgData name="Yu, Ivan" userId="S::iyu@calstatela.edu::c2880bb9-1f86-4df8-a2ce-113fa2e86bb2" providerId="AD" clId="Web-{1D71689F-FDB4-48A5-BA01-9C4EC351D599}" dt="2020-04-27T21:33:06.532" v="19"/>
          <ac:spMkLst>
            <pc:docMk/>
            <pc:sldMk cId="2147246092" sldId="284"/>
            <ac:spMk id="63" creationId="{84617302-4B0D-4351-A6BB-6F0930D943AC}"/>
          </ac:spMkLst>
        </pc:spChg>
        <pc:spChg chg="add del">
          <ac:chgData name="Yu, Ivan" userId="S::iyu@calstatela.edu::c2880bb9-1f86-4df8-a2ce-113fa2e86bb2" providerId="AD" clId="Web-{1D71689F-FDB4-48A5-BA01-9C4EC351D599}" dt="2020-04-27T21:33:06.532" v="19"/>
          <ac:spMkLst>
            <pc:docMk/>
            <pc:sldMk cId="2147246092" sldId="284"/>
            <ac:spMk id="65" creationId="{DA2C7802-C2E0-4218-8F89-8DD7CCD2CD1C}"/>
          </ac:spMkLst>
        </pc:spChg>
        <pc:spChg chg="add del">
          <ac:chgData name="Yu, Ivan" userId="S::iyu@calstatela.edu::c2880bb9-1f86-4df8-a2ce-113fa2e86bb2" providerId="AD" clId="Web-{1D71689F-FDB4-48A5-BA01-9C4EC351D599}" dt="2020-04-27T21:33:06.532" v="19"/>
          <ac:spMkLst>
            <pc:docMk/>
            <pc:sldMk cId="2147246092" sldId="284"/>
            <ac:spMk id="67" creationId="{A6D7111A-21E5-4EE9-8A78-10E5530F0116}"/>
          </ac:spMkLst>
        </pc:spChg>
        <pc:spChg chg="add del">
          <ac:chgData name="Yu, Ivan" userId="S::iyu@calstatela.edu::c2880bb9-1f86-4df8-a2ce-113fa2e86bb2" providerId="AD" clId="Web-{1D71689F-FDB4-48A5-BA01-9C4EC351D599}" dt="2020-04-27T21:33:06.532" v="19"/>
          <ac:spMkLst>
            <pc:docMk/>
            <pc:sldMk cId="2147246092" sldId="284"/>
            <ac:spMk id="69" creationId="{A3969E80-A77B-49FC-9122-D89AFD5EE118}"/>
          </ac:spMkLst>
        </pc:spChg>
        <pc:spChg chg="add del">
          <ac:chgData name="Yu, Ivan" userId="S::iyu@calstatela.edu::c2880bb9-1f86-4df8-a2ce-113fa2e86bb2" providerId="AD" clId="Web-{1D71689F-FDB4-48A5-BA01-9C4EC351D599}" dt="2020-04-27T21:33:06.532" v="19"/>
          <ac:spMkLst>
            <pc:docMk/>
            <pc:sldMk cId="2147246092" sldId="284"/>
            <ac:spMk id="71" creationId="{1849CA57-76BD-4CF2-80BA-D7A46A01B7B1}"/>
          </ac:spMkLst>
        </pc:spChg>
        <pc:spChg chg="add del">
          <ac:chgData name="Yu, Ivan" userId="S::iyu@calstatela.edu::c2880bb9-1f86-4df8-a2ce-113fa2e86bb2" providerId="AD" clId="Web-{1D71689F-FDB4-48A5-BA01-9C4EC351D599}" dt="2020-04-27T21:33:06.532" v="19"/>
          <ac:spMkLst>
            <pc:docMk/>
            <pc:sldMk cId="2147246092" sldId="284"/>
            <ac:spMk id="73" creationId="{35E9085E-E730-4768-83D4-6CB7E9897153}"/>
          </ac:spMkLst>
        </pc:spChg>
        <pc:spChg chg="add del">
          <ac:chgData name="Yu, Ivan" userId="S::iyu@calstatela.edu::c2880bb9-1f86-4df8-a2ce-113fa2e86bb2" providerId="AD" clId="Web-{1D71689F-FDB4-48A5-BA01-9C4EC351D599}" dt="2020-04-27T21:33:06.532" v="19"/>
          <ac:spMkLst>
            <pc:docMk/>
            <pc:sldMk cId="2147246092" sldId="284"/>
            <ac:spMk id="75" creationId="{973272FE-A474-4CAE-8CA2-BCC8B476C3F4}"/>
          </ac:spMkLst>
        </pc:spChg>
        <pc:spChg chg="add del">
          <ac:chgData name="Yu, Ivan" userId="S::iyu@calstatela.edu::c2880bb9-1f86-4df8-a2ce-113fa2e86bb2" providerId="AD" clId="Web-{1D71689F-FDB4-48A5-BA01-9C4EC351D599}" dt="2020-04-27T21:33:06.532" v="19"/>
          <ac:spMkLst>
            <pc:docMk/>
            <pc:sldMk cId="2147246092" sldId="284"/>
            <ac:spMk id="77" creationId="{E07981EA-05A6-437C-88D7-B377B92B031D}"/>
          </ac:spMkLst>
        </pc:spChg>
        <pc:spChg chg="add del">
          <ac:chgData name="Yu, Ivan" userId="S::iyu@calstatela.edu::c2880bb9-1f86-4df8-a2ce-113fa2e86bb2" providerId="AD" clId="Web-{1D71689F-FDB4-48A5-BA01-9C4EC351D599}" dt="2020-04-27T21:33:06.532" v="19"/>
          <ac:spMkLst>
            <pc:docMk/>
            <pc:sldMk cId="2147246092" sldId="284"/>
            <ac:spMk id="79" creationId="{15E3C750-986E-4769-B1AE-49289FBEE757}"/>
          </ac:spMkLst>
        </pc:spChg>
        <pc:cxnChg chg="del">
          <ac:chgData name="Yu, Ivan" userId="S::iyu@calstatela.edu::c2880bb9-1f86-4df8-a2ce-113fa2e86bb2" providerId="AD" clId="Web-{1D71689F-FDB4-48A5-BA01-9C4EC351D599}" dt="2020-04-27T21:26:59.875" v="7"/>
          <ac:cxnSpMkLst>
            <pc:docMk/>
            <pc:sldMk cId="2147246092" sldId="284"/>
            <ac:cxnSpMk id="33" creationId="{9E8E38ED-369A-44C2-B635-0BED0E48A6E8}"/>
          </ac:cxnSpMkLst>
        </pc:cxnChg>
        <pc:cxnChg chg="add">
          <ac:chgData name="Yu, Ivan" userId="S::iyu@calstatela.edu::c2880bb9-1f86-4df8-a2ce-113fa2e86bb2" providerId="AD" clId="Web-{1D71689F-FDB4-48A5-BA01-9C4EC351D599}" dt="2020-04-27T21:26:59.875" v="7"/>
          <ac:cxnSpMkLst>
            <pc:docMk/>
            <pc:sldMk cId="2147246092" sldId="284"/>
            <ac:cxnSpMk id="48" creationId="{7B2D303B-3DD0-4319-9EAD-361847FEC71D}"/>
          </ac:cxnSpMkLst>
        </pc:cxnChg>
      </pc:sldChg>
      <pc:sldChg chg="addSp delSp modSp mod modClrScheme delDesignElem chgLayout">
        <pc:chgData name="Yu, Ivan" userId="S::iyu@calstatela.edu::c2880bb9-1f86-4df8-a2ce-113fa2e86bb2" providerId="AD" clId="Web-{1D71689F-FDB4-48A5-BA01-9C4EC351D599}" dt="2020-04-27T21:33:06.532" v="19"/>
        <pc:sldMkLst>
          <pc:docMk/>
          <pc:sldMk cId="2861971078" sldId="285"/>
        </pc:sldMkLst>
        <pc:spChg chg="mod ord">
          <ac:chgData name="Yu, Ivan" userId="S::iyu@calstatela.edu::c2880bb9-1f86-4df8-a2ce-113fa2e86bb2" providerId="AD" clId="Web-{1D71689F-FDB4-48A5-BA01-9C4EC351D599}" dt="2020-04-27T21:33:06.532" v="19"/>
          <ac:spMkLst>
            <pc:docMk/>
            <pc:sldMk cId="2861971078" sldId="285"/>
            <ac:spMk id="2" creationId="{9710C388-800A-4B82-A301-C97FAFDE8A6B}"/>
          </ac:spMkLst>
        </pc:spChg>
        <pc:spChg chg="mod ord">
          <ac:chgData name="Yu, Ivan" userId="S::iyu@calstatela.edu::c2880bb9-1f86-4df8-a2ce-113fa2e86bb2" providerId="AD" clId="Web-{1D71689F-FDB4-48A5-BA01-9C4EC351D599}" dt="2020-04-27T21:33:06.532" v="19"/>
          <ac:spMkLst>
            <pc:docMk/>
            <pc:sldMk cId="2861971078" sldId="285"/>
            <ac:spMk id="3" creationId="{2642336E-ADFA-45AC-A116-B7C1CE25C82A}"/>
          </ac:spMkLst>
        </pc:spChg>
        <pc:spChg chg="add del">
          <ac:chgData name="Yu, Ivan" userId="S::iyu@calstatela.edu::c2880bb9-1f86-4df8-a2ce-113fa2e86bb2" providerId="AD" clId="Web-{1D71689F-FDB4-48A5-BA01-9C4EC351D599}" dt="2020-04-27T21:33:06.532" v="19"/>
          <ac:spMkLst>
            <pc:docMk/>
            <pc:sldMk cId="2861971078" sldId="285"/>
            <ac:spMk id="23" creationId="{88294908-8B00-4F58-BBBA-20F71A40AA9E}"/>
          </ac:spMkLst>
        </pc:spChg>
        <pc:spChg chg="add del">
          <ac:chgData name="Yu, Ivan" userId="S::iyu@calstatela.edu::c2880bb9-1f86-4df8-a2ce-113fa2e86bb2" providerId="AD" clId="Web-{1D71689F-FDB4-48A5-BA01-9C4EC351D599}" dt="2020-04-27T21:33:06.532" v="19"/>
          <ac:spMkLst>
            <pc:docMk/>
            <pc:sldMk cId="2861971078" sldId="285"/>
            <ac:spMk id="25" creationId="{4364C879-1404-4203-8E9D-CC5DE0A621A2}"/>
          </ac:spMkLst>
        </pc:spChg>
        <pc:spChg chg="add del">
          <ac:chgData name="Yu, Ivan" userId="S::iyu@calstatela.edu::c2880bb9-1f86-4df8-a2ce-113fa2e86bb2" providerId="AD" clId="Web-{1D71689F-FDB4-48A5-BA01-9C4EC351D599}" dt="2020-04-27T21:33:06.532" v="19"/>
          <ac:spMkLst>
            <pc:docMk/>
            <pc:sldMk cId="2861971078" sldId="285"/>
            <ac:spMk id="27" creationId="{84617302-4B0D-4351-A6BB-6F0930D943AC}"/>
          </ac:spMkLst>
        </pc:spChg>
        <pc:spChg chg="add del">
          <ac:chgData name="Yu, Ivan" userId="S::iyu@calstatela.edu::c2880bb9-1f86-4df8-a2ce-113fa2e86bb2" providerId="AD" clId="Web-{1D71689F-FDB4-48A5-BA01-9C4EC351D599}" dt="2020-04-27T21:33:06.532" v="19"/>
          <ac:spMkLst>
            <pc:docMk/>
            <pc:sldMk cId="2861971078" sldId="285"/>
            <ac:spMk id="29" creationId="{DA2C7802-C2E0-4218-8F89-8DD7CCD2CD1C}"/>
          </ac:spMkLst>
        </pc:spChg>
        <pc:spChg chg="add del">
          <ac:chgData name="Yu, Ivan" userId="S::iyu@calstatela.edu::c2880bb9-1f86-4df8-a2ce-113fa2e86bb2" providerId="AD" clId="Web-{1D71689F-FDB4-48A5-BA01-9C4EC351D599}" dt="2020-04-27T21:33:06.532" v="19"/>
          <ac:spMkLst>
            <pc:docMk/>
            <pc:sldMk cId="2861971078" sldId="285"/>
            <ac:spMk id="31" creationId="{A6D7111A-21E5-4EE9-8A78-10E5530F0116}"/>
          </ac:spMkLst>
        </pc:spChg>
        <pc:spChg chg="add del">
          <ac:chgData name="Yu, Ivan" userId="S::iyu@calstatela.edu::c2880bb9-1f86-4df8-a2ce-113fa2e86bb2" providerId="AD" clId="Web-{1D71689F-FDB4-48A5-BA01-9C4EC351D599}" dt="2020-04-27T21:33:06.532" v="19"/>
          <ac:spMkLst>
            <pc:docMk/>
            <pc:sldMk cId="2861971078" sldId="285"/>
            <ac:spMk id="33" creationId="{A3969E80-A77B-49FC-9122-D89AFD5EE118}"/>
          </ac:spMkLst>
        </pc:spChg>
        <pc:spChg chg="add del">
          <ac:chgData name="Yu, Ivan" userId="S::iyu@calstatela.edu::c2880bb9-1f86-4df8-a2ce-113fa2e86bb2" providerId="AD" clId="Web-{1D71689F-FDB4-48A5-BA01-9C4EC351D599}" dt="2020-04-27T21:33:06.532" v="19"/>
          <ac:spMkLst>
            <pc:docMk/>
            <pc:sldMk cId="2861971078" sldId="285"/>
            <ac:spMk id="35" creationId="{1849CA57-76BD-4CF2-80BA-D7A46A01B7B1}"/>
          </ac:spMkLst>
        </pc:spChg>
        <pc:spChg chg="add del">
          <ac:chgData name="Yu, Ivan" userId="S::iyu@calstatela.edu::c2880bb9-1f86-4df8-a2ce-113fa2e86bb2" providerId="AD" clId="Web-{1D71689F-FDB4-48A5-BA01-9C4EC351D599}" dt="2020-04-27T21:33:06.532" v="19"/>
          <ac:spMkLst>
            <pc:docMk/>
            <pc:sldMk cId="2861971078" sldId="285"/>
            <ac:spMk id="37" creationId="{35E9085E-E730-4768-83D4-6CB7E9897153}"/>
          </ac:spMkLst>
        </pc:spChg>
        <pc:spChg chg="add del">
          <ac:chgData name="Yu, Ivan" userId="S::iyu@calstatela.edu::c2880bb9-1f86-4df8-a2ce-113fa2e86bb2" providerId="AD" clId="Web-{1D71689F-FDB4-48A5-BA01-9C4EC351D599}" dt="2020-04-27T21:33:06.532" v="19"/>
          <ac:spMkLst>
            <pc:docMk/>
            <pc:sldMk cId="2861971078" sldId="285"/>
            <ac:spMk id="39" creationId="{973272FE-A474-4CAE-8CA2-BCC8B476C3F4}"/>
          </ac:spMkLst>
        </pc:spChg>
        <pc:spChg chg="add del">
          <ac:chgData name="Yu, Ivan" userId="S::iyu@calstatela.edu::c2880bb9-1f86-4df8-a2ce-113fa2e86bb2" providerId="AD" clId="Web-{1D71689F-FDB4-48A5-BA01-9C4EC351D599}" dt="2020-04-27T21:33:06.532" v="19"/>
          <ac:spMkLst>
            <pc:docMk/>
            <pc:sldMk cId="2861971078" sldId="285"/>
            <ac:spMk id="41" creationId="{E07981EA-05A6-437C-88D7-B377B92B031D}"/>
          </ac:spMkLst>
        </pc:spChg>
        <pc:spChg chg="add del">
          <ac:chgData name="Yu, Ivan" userId="S::iyu@calstatela.edu::c2880bb9-1f86-4df8-a2ce-113fa2e86bb2" providerId="AD" clId="Web-{1D71689F-FDB4-48A5-BA01-9C4EC351D599}" dt="2020-04-27T21:33:06.532" v="19"/>
          <ac:spMkLst>
            <pc:docMk/>
            <pc:sldMk cId="2861971078" sldId="285"/>
            <ac:spMk id="43" creationId="{15E3C750-986E-4769-B1AE-49289FBEE757}"/>
          </ac:spMkLst>
        </pc:spChg>
      </pc:sldChg>
      <pc:sldChg chg="addSp delSp modSp mod modClrScheme delDesignElem chgLayout">
        <pc:chgData name="Yu, Ivan" userId="S::iyu@calstatela.edu::c2880bb9-1f86-4df8-a2ce-113fa2e86bb2" providerId="AD" clId="Web-{1D71689F-FDB4-48A5-BA01-9C4EC351D599}" dt="2020-04-27T21:33:06.532" v="19"/>
        <pc:sldMkLst>
          <pc:docMk/>
          <pc:sldMk cId="2759785028" sldId="286"/>
        </pc:sldMkLst>
        <pc:spChg chg="mod ord">
          <ac:chgData name="Yu, Ivan" userId="S::iyu@calstatela.edu::c2880bb9-1f86-4df8-a2ce-113fa2e86bb2" providerId="AD" clId="Web-{1D71689F-FDB4-48A5-BA01-9C4EC351D599}" dt="2020-04-27T21:33:06.532" v="19"/>
          <ac:spMkLst>
            <pc:docMk/>
            <pc:sldMk cId="2759785028" sldId="286"/>
            <ac:spMk id="2" creationId="{B44D6563-FF6C-45C8-9F37-B77400948FB6}"/>
          </ac:spMkLst>
        </pc:spChg>
        <pc:spChg chg="mod ord">
          <ac:chgData name="Yu, Ivan" userId="S::iyu@calstatela.edu::c2880bb9-1f86-4df8-a2ce-113fa2e86bb2" providerId="AD" clId="Web-{1D71689F-FDB4-48A5-BA01-9C4EC351D599}" dt="2020-04-27T21:33:06.532" v="19"/>
          <ac:spMkLst>
            <pc:docMk/>
            <pc:sldMk cId="2759785028" sldId="286"/>
            <ac:spMk id="3" creationId="{35626975-275F-4D38-BAF7-F61B025D85A9}"/>
          </ac:spMkLst>
        </pc:spChg>
        <pc:spChg chg="del">
          <ac:chgData name="Yu, Ivan" userId="S::iyu@calstatela.edu::c2880bb9-1f86-4df8-a2ce-113fa2e86bb2" providerId="AD" clId="Web-{1D71689F-FDB4-48A5-BA01-9C4EC351D599}" dt="2020-04-27T21:26:33.765" v="6"/>
          <ac:spMkLst>
            <pc:docMk/>
            <pc:sldMk cId="2759785028" sldId="286"/>
            <ac:spMk id="23" creationId="{88294908-8B00-4F58-BBBA-20F71A40AA9E}"/>
          </ac:spMkLst>
        </pc:spChg>
        <pc:spChg chg="del">
          <ac:chgData name="Yu, Ivan" userId="S::iyu@calstatela.edu::c2880bb9-1f86-4df8-a2ce-113fa2e86bb2" providerId="AD" clId="Web-{1D71689F-FDB4-48A5-BA01-9C4EC351D599}" dt="2020-04-27T21:26:33.765" v="6"/>
          <ac:spMkLst>
            <pc:docMk/>
            <pc:sldMk cId="2759785028" sldId="286"/>
            <ac:spMk id="25" creationId="{4364C879-1404-4203-8E9D-CC5DE0A621A2}"/>
          </ac:spMkLst>
        </pc:spChg>
        <pc:spChg chg="del">
          <ac:chgData name="Yu, Ivan" userId="S::iyu@calstatela.edu::c2880bb9-1f86-4df8-a2ce-113fa2e86bb2" providerId="AD" clId="Web-{1D71689F-FDB4-48A5-BA01-9C4EC351D599}" dt="2020-04-27T21:26:33.765" v="6"/>
          <ac:spMkLst>
            <pc:docMk/>
            <pc:sldMk cId="2759785028" sldId="286"/>
            <ac:spMk id="27" creationId="{84617302-4B0D-4351-A6BB-6F0930D943AC}"/>
          </ac:spMkLst>
        </pc:spChg>
        <pc:spChg chg="del">
          <ac:chgData name="Yu, Ivan" userId="S::iyu@calstatela.edu::c2880bb9-1f86-4df8-a2ce-113fa2e86bb2" providerId="AD" clId="Web-{1D71689F-FDB4-48A5-BA01-9C4EC351D599}" dt="2020-04-27T21:26:33.765" v="6"/>
          <ac:spMkLst>
            <pc:docMk/>
            <pc:sldMk cId="2759785028" sldId="286"/>
            <ac:spMk id="29" creationId="{DA2C7802-C2E0-4218-8F89-8DD7CCD2CD1C}"/>
          </ac:spMkLst>
        </pc:spChg>
        <pc:spChg chg="del">
          <ac:chgData name="Yu, Ivan" userId="S::iyu@calstatela.edu::c2880bb9-1f86-4df8-a2ce-113fa2e86bb2" providerId="AD" clId="Web-{1D71689F-FDB4-48A5-BA01-9C4EC351D599}" dt="2020-04-27T21:26:33.765" v="6"/>
          <ac:spMkLst>
            <pc:docMk/>
            <pc:sldMk cId="2759785028" sldId="286"/>
            <ac:spMk id="31" creationId="{A6D7111A-21E5-4EE9-8A78-10E5530F0116}"/>
          </ac:spMkLst>
        </pc:spChg>
        <pc:spChg chg="del">
          <ac:chgData name="Yu, Ivan" userId="S::iyu@calstatela.edu::c2880bb9-1f86-4df8-a2ce-113fa2e86bb2" providerId="AD" clId="Web-{1D71689F-FDB4-48A5-BA01-9C4EC351D599}" dt="2020-04-27T21:26:33.765" v="6"/>
          <ac:spMkLst>
            <pc:docMk/>
            <pc:sldMk cId="2759785028" sldId="286"/>
            <ac:spMk id="33" creationId="{A3969E80-A77B-49FC-9122-D89AFD5EE118}"/>
          </ac:spMkLst>
        </pc:spChg>
        <pc:spChg chg="del">
          <ac:chgData name="Yu, Ivan" userId="S::iyu@calstatela.edu::c2880bb9-1f86-4df8-a2ce-113fa2e86bb2" providerId="AD" clId="Web-{1D71689F-FDB4-48A5-BA01-9C4EC351D599}" dt="2020-04-27T21:26:33.765" v="6"/>
          <ac:spMkLst>
            <pc:docMk/>
            <pc:sldMk cId="2759785028" sldId="286"/>
            <ac:spMk id="35" creationId="{1849CA57-76BD-4CF2-80BA-D7A46A01B7B1}"/>
          </ac:spMkLst>
        </pc:spChg>
        <pc:spChg chg="del">
          <ac:chgData name="Yu, Ivan" userId="S::iyu@calstatela.edu::c2880bb9-1f86-4df8-a2ce-113fa2e86bb2" providerId="AD" clId="Web-{1D71689F-FDB4-48A5-BA01-9C4EC351D599}" dt="2020-04-27T21:26:33.765" v="6"/>
          <ac:spMkLst>
            <pc:docMk/>
            <pc:sldMk cId="2759785028" sldId="286"/>
            <ac:spMk id="37" creationId="{35E9085E-E730-4768-83D4-6CB7E9897153}"/>
          </ac:spMkLst>
        </pc:spChg>
        <pc:spChg chg="del">
          <ac:chgData name="Yu, Ivan" userId="S::iyu@calstatela.edu::c2880bb9-1f86-4df8-a2ce-113fa2e86bb2" providerId="AD" clId="Web-{1D71689F-FDB4-48A5-BA01-9C4EC351D599}" dt="2020-04-27T21:26:33.765" v="6"/>
          <ac:spMkLst>
            <pc:docMk/>
            <pc:sldMk cId="2759785028" sldId="286"/>
            <ac:spMk id="39" creationId="{973272FE-A474-4CAE-8CA2-BCC8B476C3F4}"/>
          </ac:spMkLst>
        </pc:spChg>
        <pc:spChg chg="del">
          <ac:chgData name="Yu, Ivan" userId="S::iyu@calstatela.edu::c2880bb9-1f86-4df8-a2ce-113fa2e86bb2" providerId="AD" clId="Web-{1D71689F-FDB4-48A5-BA01-9C4EC351D599}" dt="2020-04-27T21:26:33.765" v="6"/>
          <ac:spMkLst>
            <pc:docMk/>
            <pc:sldMk cId="2759785028" sldId="286"/>
            <ac:spMk id="41" creationId="{E07981EA-05A6-437C-88D7-B377B92B031D}"/>
          </ac:spMkLst>
        </pc:spChg>
        <pc:spChg chg="del">
          <ac:chgData name="Yu, Ivan" userId="S::iyu@calstatela.edu::c2880bb9-1f86-4df8-a2ce-113fa2e86bb2" providerId="AD" clId="Web-{1D71689F-FDB4-48A5-BA01-9C4EC351D599}" dt="2020-04-27T21:26:33.765" v="6"/>
          <ac:spMkLst>
            <pc:docMk/>
            <pc:sldMk cId="2759785028" sldId="286"/>
            <ac:spMk id="43" creationId="{15E3C750-986E-4769-B1AE-49289FBEE757}"/>
          </ac:spMkLst>
        </pc:spChg>
        <pc:spChg chg="add del">
          <ac:chgData name="Yu, Ivan" userId="S::iyu@calstatela.edu::c2880bb9-1f86-4df8-a2ce-113fa2e86bb2" providerId="AD" clId="Web-{1D71689F-FDB4-48A5-BA01-9C4EC351D599}" dt="2020-04-27T21:30:15.860" v="13"/>
          <ac:spMkLst>
            <pc:docMk/>
            <pc:sldMk cId="2759785028" sldId="286"/>
            <ac:spMk id="48" creationId="{88294908-8B00-4F58-BBBA-20F71A40AA9E}"/>
          </ac:spMkLst>
        </pc:spChg>
        <pc:spChg chg="add del">
          <ac:chgData name="Yu, Ivan" userId="S::iyu@calstatela.edu::c2880bb9-1f86-4df8-a2ce-113fa2e86bb2" providerId="AD" clId="Web-{1D71689F-FDB4-48A5-BA01-9C4EC351D599}" dt="2020-04-27T21:30:15.860" v="13"/>
          <ac:spMkLst>
            <pc:docMk/>
            <pc:sldMk cId="2759785028" sldId="286"/>
            <ac:spMk id="50" creationId="{4364C879-1404-4203-8E9D-CC5DE0A621A2}"/>
          </ac:spMkLst>
        </pc:spChg>
        <pc:spChg chg="add del">
          <ac:chgData name="Yu, Ivan" userId="S::iyu@calstatela.edu::c2880bb9-1f86-4df8-a2ce-113fa2e86bb2" providerId="AD" clId="Web-{1D71689F-FDB4-48A5-BA01-9C4EC351D599}" dt="2020-04-27T21:30:15.860" v="13"/>
          <ac:spMkLst>
            <pc:docMk/>
            <pc:sldMk cId="2759785028" sldId="286"/>
            <ac:spMk id="52" creationId="{84617302-4B0D-4351-A6BB-6F0930D943AC}"/>
          </ac:spMkLst>
        </pc:spChg>
        <pc:spChg chg="add del">
          <ac:chgData name="Yu, Ivan" userId="S::iyu@calstatela.edu::c2880bb9-1f86-4df8-a2ce-113fa2e86bb2" providerId="AD" clId="Web-{1D71689F-FDB4-48A5-BA01-9C4EC351D599}" dt="2020-04-27T21:30:15.860" v="13"/>
          <ac:spMkLst>
            <pc:docMk/>
            <pc:sldMk cId="2759785028" sldId="286"/>
            <ac:spMk id="54" creationId="{DA2C7802-C2E0-4218-8F89-8DD7CCD2CD1C}"/>
          </ac:spMkLst>
        </pc:spChg>
        <pc:spChg chg="add del">
          <ac:chgData name="Yu, Ivan" userId="S::iyu@calstatela.edu::c2880bb9-1f86-4df8-a2ce-113fa2e86bb2" providerId="AD" clId="Web-{1D71689F-FDB4-48A5-BA01-9C4EC351D599}" dt="2020-04-27T21:30:15.860" v="13"/>
          <ac:spMkLst>
            <pc:docMk/>
            <pc:sldMk cId="2759785028" sldId="286"/>
            <ac:spMk id="56" creationId="{A6D7111A-21E5-4EE9-8A78-10E5530F0116}"/>
          </ac:spMkLst>
        </pc:spChg>
        <pc:spChg chg="add del">
          <ac:chgData name="Yu, Ivan" userId="S::iyu@calstatela.edu::c2880bb9-1f86-4df8-a2ce-113fa2e86bb2" providerId="AD" clId="Web-{1D71689F-FDB4-48A5-BA01-9C4EC351D599}" dt="2020-04-27T21:30:15.860" v="13"/>
          <ac:spMkLst>
            <pc:docMk/>
            <pc:sldMk cId="2759785028" sldId="286"/>
            <ac:spMk id="58" creationId="{A3969E80-A77B-49FC-9122-D89AFD5EE118}"/>
          </ac:spMkLst>
        </pc:spChg>
        <pc:spChg chg="add del">
          <ac:chgData name="Yu, Ivan" userId="S::iyu@calstatela.edu::c2880bb9-1f86-4df8-a2ce-113fa2e86bb2" providerId="AD" clId="Web-{1D71689F-FDB4-48A5-BA01-9C4EC351D599}" dt="2020-04-27T21:30:15.860" v="13"/>
          <ac:spMkLst>
            <pc:docMk/>
            <pc:sldMk cId="2759785028" sldId="286"/>
            <ac:spMk id="60" creationId="{1849CA57-76BD-4CF2-80BA-D7A46A01B7B1}"/>
          </ac:spMkLst>
        </pc:spChg>
        <pc:spChg chg="add del">
          <ac:chgData name="Yu, Ivan" userId="S::iyu@calstatela.edu::c2880bb9-1f86-4df8-a2ce-113fa2e86bb2" providerId="AD" clId="Web-{1D71689F-FDB4-48A5-BA01-9C4EC351D599}" dt="2020-04-27T21:30:15.860" v="13"/>
          <ac:spMkLst>
            <pc:docMk/>
            <pc:sldMk cId="2759785028" sldId="286"/>
            <ac:spMk id="62" creationId="{35E9085E-E730-4768-83D4-6CB7E9897153}"/>
          </ac:spMkLst>
        </pc:spChg>
        <pc:spChg chg="add del">
          <ac:chgData name="Yu, Ivan" userId="S::iyu@calstatela.edu::c2880bb9-1f86-4df8-a2ce-113fa2e86bb2" providerId="AD" clId="Web-{1D71689F-FDB4-48A5-BA01-9C4EC351D599}" dt="2020-04-27T21:30:15.860" v="13"/>
          <ac:spMkLst>
            <pc:docMk/>
            <pc:sldMk cId="2759785028" sldId="286"/>
            <ac:spMk id="64" creationId="{973272FE-A474-4CAE-8CA2-BCC8B476C3F4}"/>
          </ac:spMkLst>
        </pc:spChg>
        <pc:spChg chg="add del">
          <ac:chgData name="Yu, Ivan" userId="S::iyu@calstatela.edu::c2880bb9-1f86-4df8-a2ce-113fa2e86bb2" providerId="AD" clId="Web-{1D71689F-FDB4-48A5-BA01-9C4EC351D599}" dt="2020-04-27T21:30:15.860" v="13"/>
          <ac:spMkLst>
            <pc:docMk/>
            <pc:sldMk cId="2759785028" sldId="286"/>
            <ac:spMk id="66" creationId="{E07981EA-05A6-437C-88D7-B377B92B031D}"/>
          </ac:spMkLst>
        </pc:spChg>
        <pc:spChg chg="add del">
          <ac:chgData name="Yu, Ivan" userId="S::iyu@calstatela.edu::c2880bb9-1f86-4df8-a2ce-113fa2e86bb2" providerId="AD" clId="Web-{1D71689F-FDB4-48A5-BA01-9C4EC351D599}" dt="2020-04-27T21:30:15.860" v="13"/>
          <ac:spMkLst>
            <pc:docMk/>
            <pc:sldMk cId="2759785028" sldId="286"/>
            <ac:spMk id="68" creationId="{15E3C750-986E-4769-B1AE-49289FBEE757}"/>
          </ac:spMkLst>
        </pc:spChg>
        <pc:spChg chg="add del">
          <ac:chgData name="Yu, Ivan" userId="S::iyu@calstatela.edu::c2880bb9-1f86-4df8-a2ce-113fa2e86bb2" providerId="AD" clId="Web-{1D71689F-FDB4-48A5-BA01-9C4EC351D599}" dt="2020-04-27T21:33:06.532" v="19"/>
          <ac:spMkLst>
            <pc:docMk/>
            <pc:sldMk cId="2759785028" sldId="286"/>
            <ac:spMk id="73" creationId="{EE39DFCF-9247-4DE5-BB93-074BFAF07A3F}"/>
          </ac:spMkLst>
        </pc:spChg>
        <pc:spChg chg="add del">
          <ac:chgData name="Yu, Ivan" userId="S::iyu@calstatela.edu::c2880bb9-1f86-4df8-a2ce-113fa2e86bb2" providerId="AD" clId="Web-{1D71689F-FDB4-48A5-BA01-9C4EC351D599}" dt="2020-04-27T21:33:06.532" v="19"/>
          <ac:spMkLst>
            <pc:docMk/>
            <pc:sldMk cId="2759785028" sldId="286"/>
            <ac:spMk id="75" creationId="{442B652E-D499-4CDA-8F7A-60469EDBCBE3}"/>
          </ac:spMkLst>
        </pc:spChg>
        <pc:spChg chg="add del">
          <ac:chgData name="Yu, Ivan" userId="S::iyu@calstatela.edu::c2880bb9-1f86-4df8-a2ce-113fa2e86bb2" providerId="AD" clId="Web-{1D71689F-FDB4-48A5-BA01-9C4EC351D599}" dt="2020-04-27T21:33:06.532" v="19"/>
          <ac:spMkLst>
            <pc:docMk/>
            <pc:sldMk cId="2759785028" sldId="286"/>
            <ac:spMk id="77" creationId="{484A22B8-F5B6-47C2-B88E-DADAF379130D}"/>
          </ac:spMkLst>
        </pc:spChg>
        <pc:spChg chg="add del">
          <ac:chgData name="Yu, Ivan" userId="S::iyu@calstatela.edu::c2880bb9-1f86-4df8-a2ce-113fa2e86bb2" providerId="AD" clId="Web-{1D71689F-FDB4-48A5-BA01-9C4EC351D599}" dt="2020-04-27T21:33:06.532" v="19"/>
          <ac:spMkLst>
            <pc:docMk/>
            <pc:sldMk cId="2759785028" sldId="286"/>
            <ac:spMk id="79" creationId="{A987C18C-164D-4263-B486-4647A98E888E}"/>
          </ac:spMkLst>
        </pc:spChg>
        <pc:spChg chg="add del">
          <ac:chgData name="Yu, Ivan" userId="S::iyu@calstatela.edu::c2880bb9-1f86-4df8-a2ce-113fa2e86bb2" providerId="AD" clId="Web-{1D71689F-FDB4-48A5-BA01-9C4EC351D599}" dt="2020-04-27T21:33:06.532" v="19"/>
          <ac:spMkLst>
            <pc:docMk/>
            <pc:sldMk cId="2759785028" sldId="286"/>
            <ac:spMk id="81" creationId="{E7E98B39-04C6-408B-92FD-76862874063D}"/>
          </ac:spMkLst>
        </pc:spChg>
        <pc:spChg chg="add del">
          <ac:chgData name="Yu, Ivan" userId="S::iyu@calstatela.edu::c2880bb9-1f86-4df8-a2ce-113fa2e86bb2" providerId="AD" clId="Web-{1D71689F-FDB4-48A5-BA01-9C4EC351D599}" dt="2020-04-27T21:33:06.532" v="19"/>
          <ac:spMkLst>
            <pc:docMk/>
            <pc:sldMk cId="2759785028" sldId="286"/>
            <ac:spMk id="83" creationId="{981C8C27-2457-421F-BDC4-7B4EA3C78286}"/>
          </ac:spMkLst>
        </pc:spChg>
        <pc:spChg chg="add del">
          <ac:chgData name="Yu, Ivan" userId="S::iyu@calstatela.edu::c2880bb9-1f86-4df8-a2ce-113fa2e86bb2" providerId="AD" clId="Web-{1D71689F-FDB4-48A5-BA01-9C4EC351D599}" dt="2020-04-27T21:33:06.532" v="19"/>
          <ac:spMkLst>
            <pc:docMk/>
            <pc:sldMk cId="2759785028" sldId="286"/>
            <ac:spMk id="85" creationId="{CEA13C66-82C1-44AF-972B-8F5CCA41B6D9}"/>
          </ac:spMkLst>
        </pc:spChg>
        <pc:spChg chg="add del">
          <ac:chgData name="Yu, Ivan" userId="S::iyu@calstatela.edu::c2880bb9-1f86-4df8-a2ce-113fa2e86bb2" providerId="AD" clId="Web-{1D71689F-FDB4-48A5-BA01-9C4EC351D599}" dt="2020-04-27T21:33:06.532" v="19"/>
          <ac:spMkLst>
            <pc:docMk/>
            <pc:sldMk cId="2759785028" sldId="286"/>
            <ac:spMk id="87" creationId="{9DB36437-FE59-457E-91A7-396BBD3C9C6A}"/>
          </ac:spMkLst>
        </pc:spChg>
        <pc:spChg chg="add del">
          <ac:chgData name="Yu, Ivan" userId="S::iyu@calstatela.edu::c2880bb9-1f86-4df8-a2ce-113fa2e86bb2" providerId="AD" clId="Web-{1D71689F-FDB4-48A5-BA01-9C4EC351D599}" dt="2020-04-27T21:33:06.532" v="19"/>
          <ac:spMkLst>
            <pc:docMk/>
            <pc:sldMk cId="2759785028" sldId="286"/>
            <ac:spMk id="89" creationId="{844D3693-2EFE-4667-89D5-47E2D5920912}"/>
          </ac:spMkLst>
        </pc:spChg>
        <pc:spChg chg="add del">
          <ac:chgData name="Yu, Ivan" userId="S::iyu@calstatela.edu::c2880bb9-1f86-4df8-a2ce-113fa2e86bb2" providerId="AD" clId="Web-{1D71689F-FDB4-48A5-BA01-9C4EC351D599}" dt="2020-04-27T21:33:06.532" v="19"/>
          <ac:spMkLst>
            <pc:docMk/>
            <pc:sldMk cId="2759785028" sldId="286"/>
            <ac:spMk id="91" creationId="{C21FD796-9CD0-404D-8DF5-5274C0BCC754}"/>
          </ac:spMkLst>
        </pc:spChg>
      </pc:sldChg>
      <pc:sldChg chg="addSp delSp modSp mod modClrScheme delDesignElem chgLayout">
        <pc:chgData name="Yu, Ivan" userId="S::iyu@calstatela.edu::c2880bb9-1f86-4df8-a2ce-113fa2e86bb2" providerId="AD" clId="Web-{1D71689F-FDB4-48A5-BA01-9C4EC351D599}" dt="2020-04-27T21:33:06.532" v="19"/>
        <pc:sldMkLst>
          <pc:docMk/>
          <pc:sldMk cId="4117495027" sldId="287"/>
        </pc:sldMkLst>
        <pc:spChg chg="mod ord">
          <ac:chgData name="Yu, Ivan" userId="S::iyu@calstatela.edu::c2880bb9-1f86-4df8-a2ce-113fa2e86bb2" providerId="AD" clId="Web-{1D71689F-FDB4-48A5-BA01-9C4EC351D599}" dt="2020-04-27T21:33:06.532" v="19"/>
          <ac:spMkLst>
            <pc:docMk/>
            <pc:sldMk cId="4117495027" sldId="287"/>
            <ac:spMk id="2" creationId="{B44D6563-FF6C-45C8-9F37-B77400948FB6}"/>
          </ac:spMkLst>
        </pc:spChg>
        <pc:spChg chg="mod ord">
          <ac:chgData name="Yu, Ivan" userId="S::iyu@calstatela.edu::c2880bb9-1f86-4df8-a2ce-113fa2e86bb2" providerId="AD" clId="Web-{1D71689F-FDB4-48A5-BA01-9C4EC351D599}" dt="2020-04-27T21:33:06.532" v="19"/>
          <ac:spMkLst>
            <pc:docMk/>
            <pc:sldMk cId="4117495027" sldId="287"/>
            <ac:spMk id="3" creationId="{35626975-275F-4D38-BAF7-F61B025D85A9}"/>
          </ac:spMkLst>
        </pc:spChg>
        <pc:spChg chg="add del">
          <ac:chgData name="Yu, Ivan" userId="S::iyu@calstatela.edu::c2880bb9-1f86-4df8-a2ce-113fa2e86bb2" providerId="AD" clId="Web-{1D71689F-FDB4-48A5-BA01-9C4EC351D599}" dt="2020-04-27T21:33:06.532" v="19"/>
          <ac:spMkLst>
            <pc:docMk/>
            <pc:sldMk cId="4117495027" sldId="287"/>
            <ac:spMk id="23" creationId="{88294908-8B00-4F58-BBBA-20F71A40AA9E}"/>
          </ac:spMkLst>
        </pc:spChg>
        <pc:spChg chg="add del">
          <ac:chgData name="Yu, Ivan" userId="S::iyu@calstatela.edu::c2880bb9-1f86-4df8-a2ce-113fa2e86bb2" providerId="AD" clId="Web-{1D71689F-FDB4-48A5-BA01-9C4EC351D599}" dt="2020-04-27T21:33:06.532" v="19"/>
          <ac:spMkLst>
            <pc:docMk/>
            <pc:sldMk cId="4117495027" sldId="287"/>
            <ac:spMk id="25" creationId="{4364C879-1404-4203-8E9D-CC5DE0A621A2}"/>
          </ac:spMkLst>
        </pc:spChg>
        <pc:spChg chg="add del">
          <ac:chgData name="Yu, Ivan" userId="S::iyu@calstatela.edu::c2880bb9-1f86-4df8-a2ce-113fa2e86bb2" providerId="AD" clId="Web-{1D71689F-FDB4-48A5-BA01-9C4EC351D599}" dt="2020-04-27T21:33:06.532" v="19"/>
          <ac:spMkLst>
            <pc:docMk/>
            <pc:sldMk cId="4117495027" sldId="287"/>
            <ac:spMk id="27" creationId="{84617302-4B0D-4351-A6BB-6F0930D943AC}"/>
          </ac:spMkLst>
        </pc:spChg>
        <pc:spChg chg="add del">
          <ac:chgData name="Yu, Ivan" userId="S::iyu@calstatela.edu::c2880bb9-1f86-4df8-a2ce-113fa2e86bb2" providerId="AD" clId="Web-{1D71689F-FDB4-48A5-BA01-9C4EC351D599}" dt="2020-04-27T21:33:06.532" v="19"/>
          <ac:spMkLst>
            <pc:docMk/>
            <pc:sldMk cId="4117495027" sldId="287"/>
            <ac:spMk id="29" creationId="{DA2C7802-C2E0-4218-8F89-8DD7CCD2CD1C}"/>
          </ac:spMkLst>
        </pc:spChg>
        <pc:spChg chg="add del">
          <ac:chgData name="Yu, Ivan" userId="S::iyu@calstatela.edu::c2880bb9-1f86-4df8-a2ce-113fa2e86bb2" providerId="AD" clId="Web-{1D71689F-FDB4-48A5-BA01-9C4EC351D599}" dt="2020-04-27T21:33:06.532" v="19"/>
          <ac:spMkLst>
            <pc:docMk/>
            <pc:sldMk cId="4117495027" sldId="287"/>
            <ac:spMk id="31" creationId="{A6D7111A-21E5-4EE9-8A78-10E5530F0116}"/>
          </ac:spMkLst>
        </pc:spChg>
        <pc:spChg chg="add del">
          <ac:chgData name="Yu, Ivan" userId="S::iyu@calstatela.edu::c2880bb9-1f86-4df8-a2ce-113fa2e86bb2" providerId="AD" clId="Web-{1D71689F-FDB4-48A5-BA01-9C4EC351D599}" dt="2020-04-27T21:33:06.532" v="19"/>
          <ac:spMkLst>
            <pc:docMk/>
            <pc:sldMk cId="4117495027" sldId="287"/>
            <ac:spMk id="33" creationId="{A3969E80-A77B-49FC-9122-D89AFD5EE118}"/>
          </ac:spMkLst>
        </pc:spChg>
        <pc:spChg chg="add del">
          <ac:chgData name="Yu, Ivan" userId="S::iyu@calstatela.edu::c2880bb9-1f86-4df8-a2ce-113fa2e86bb2" providerId="AD" clId="Web-{1D71689F-FDB4-48A5-BA01-9C4EC351D599}" dt="2020-04-27T21:33:06.532" v="19"/>
          <ac:spMkLst>
            <pc:docMk/>
            <pc:sldMk cId="4117495027" sldId="287"/>
            <ac:spMk id="35" creationId="{1849CA57-76BD-4CF2-80BA-D7A46A01B7B1}"/>
          </ac:spMkLst>
        </pc:spChg>
        <pc:spChg chg="add del">
          <ac:chgData name="Yu, Ivan" userId="S::iyu@calstatela.edu::c2880bb9-1f86-4df8-a2ce-113fa2e86bb2" providerId="AD" clId="Web-{1D71689F-FDB4-48A5-BA01-9C4EC351D599}" dt="2020-04-27T21:33:06.532" v="19"/>
          <ac:spMkLst>
            <pc:docMk/>
            <pc:sldMk cId="4117495027" sldId="287"/>
            <ac:spMk id="37" creationId="{35E9085E-E730-4768-83D4-6CB7E9897153}"/>
          </ac:spMkLst>
        </pc:spChg>
        <pc:spChg chg="add del">
          <ac:chgData name="Yu, Ivan" userId="S::iyu@calstatela.edu::c2880bb9-1f86-4df8-a2ce-113fa2e86bb2" providerId="AD" clId="Web-{1D71689F-FDB4-48A5-BA01-9C4EC351D599}" dt="2020-04-27T21:33:06.532" v="19"/>
          <ac:spMkLst>
            <pc:docMk/>
            <pc:sldMk cId="4117495027" sldId="287"/>
            <ac:spMk id="39" creationId="{973272FE-A474-4CAE-8CA2-BCC8B476C3F4}"/>
          </ac:spMkLst>
        </pc:spChg>
        <pc:spChg chg="add del">
          <ac:chgData name="Yu, Ivan" userId="S::iyu@calstatela.edu::c2880bb9-1f86-4df8-a2ce-113fa2e86bb2" providerId="AD" clId="Web-{1D71689F-FDB4-48A5-BA01-9C4EC351D599}" dt="2020-04-27T21:33:06.532" v="19"/>
          <ac:spMkLst>
            <pc:docMk/>
            <pc:sldMk cId="4117495027" sldId="287"/>
            <ac:spMk id="41" creationId="{E07981EA-05A6-437C-88D7-B377B92B031D}"/>
          </ac:spMkLst>
        </pc:spChg>
        <pc:spChg chg="add del">
          <ac:chgData name="Yu, Ivan" userId="S::iyu@calstatela.edu::c2880bb9-1f86-4df8-a2ce-113fa2e86bb2" providerId="AD" clId="Web-{1D71689F-FDB4-48A5-BA01-9C4EC351D599}" dt="2020-04-27T21:33:06.532" v="19"/>
          <ac:spMkLst>
            <pc:docMk/>
            <pc:sldMk cId="4117495027" sldId="287"/>
            <ac:spMk id="43" creationId="{15E3C750-986E-4769-B1AE-49289FBEE757}"/>
          </ac:spMkLst>
        </pc:spChg>
      </pc:sldChg>
      <pc:sldChg chg="addSp delSp modSp mod modClrScheme delDesignElem chgLayout">
        <pc:chgData name="Yu, Ivan" userId="S::iyu@calstatela.edu::c2880bb9-1f86-4df8-a2ce-113fa2e86bb2" providerId="AD" clId="Web-{1D71689F-FDB4-48A5-BA01-9C4EC351D599}" dt="2020-04-27T21:33:06.532" v="19"/>
        <pc:sldMkLst>
          <pc:docMk/>
          <pc:sldMk cId="3057306607" sldId="288"/>
        </pc:sldMkLst>
        <pc:spChg chg="mod ord">
          <ac:chgData name="Yu, Ivan" userId="S::iyu@calstatela.edu::c2880bb9-1f86-4df8-a2ce-113fa2e86bb2" providerId="AD" clId="Web-{1D71689F-FDB4-48A5-BA01-9C4EC351D599}" dt="2020-04-27T21:33:06.532" v="19"/>
          <ac:spMkLst>
            <pc:docMk/>
            <pc:sldMk cId="3057306607" sldId="288"/>
            <ac:spMk id="2" creationId="{3F19225D-3673-4758-B3C1-BFCEFB8CFDDC}"/>
          </ac:spMkLst>
        </pc:spChg>
        <pc:spChg chg="add del">
          <ac:chgData name="Yu, Ivan" userId="S::iyu@calstatela.edu::c2880bb9-1f86-4df8-a2ce-113fa2e86bb2" providerId="AD" clId="Web-{1D71689F-FDB4-48A5-BA01-9C4EC351D599}" dt="2020-04-27T21:33:06.532" v="19"/>
          <ac:spMkLst>
            <pc:docMk/>
            <pc:sldMk cId="3057306607" sldId="288"/>
            <ac:spMk id="10" creationId="{5B32A67F-3598-4A13-8552-DA884FFCCE57}"/>
          </ac:spMkLst>
        </pc:spChg>
        <pc:spChg chg="add del">
          <ac:chgData name="Yu, Ivan" userId="S::iyu@calstatela.edu::c2880bb9-1f86-4df8-a2ce-113fa2e86bb2" providerId="AD" clId="Web-{1D71689F-FDB4-48A5-BA01-9C4EC351D599}" dt="2020-04-27T21:33:06.532" v="19"/>
          <ac:spMkLst>
            <pc:docMk/>
            <pc:sldMk cId="3057306607" sldId="288"/>
            <ac:spMk id="12" creationId="{BCC55ACC-A2F6-403C-A3A4-D59B3734D45F}"/>
          </ac:spMkLst>
        </pc:spChg>
        <pc:spChg chg="add del">
          <ac:chgData name="Yu, Ivan" userId="S::iyu@calstatela.edu::c2880bb9-1f86-4df8-a2ce-113fa2e86bb2" providerId="AD" clId="Web-{1D71689F-FDB4-48A5-BA01-9C4EC351D599}" dt="2020-04-27T21:33:06.532" v="19"/>
          <ac:spMkLst>
            <pc:docMk/>
            <pc:sldMk cId="3057306607" sldId="288"/>
            <ac:spMk id="14" creationId="{598EBA13-C937-430B-9523-439FE21096E6}"/>
          </ac:spMkLst>
        </pc:spChg>
      </pc:sldChg>
      <pc:sldChg chg="addSp delSp modSp mod modClrScheme delDesignElem chgLayout">
        <pc:chgData name="Yu, Ivan" userId="S::iyu@calstatela.edu::c2880bb9-1f86-4df8-a2ce-113fa2e86bb2" providerId="AD" clId="Web-{1D71689F-FDB4-48A5-BA01-9C4EC351D599}" dt="2020-04-27T21:33:06.532" v="19"/>
        <pc:sldMkLst>
          <pc:docMk/>
          <pc:sldMk cId="1588052841" sldId="289"/>
        </pc:sldMkLst>
        <pc:spChg chg="mod ord">
          <ac:chgData name="Yu, Ivan" userId="S::iyu@calstatela.edu::c2880bb9-1f86-4df8-a2ce-113fa2e86bb2" providerId="AD" clId="Web-{1D71689F-FDB4-48A5-BA01-9C4EC351D599}" dt="2020-04-27T21:33:06.532" v="19"/>
          <ac:spMkLst>
            <pc:docMk/>
            <pc:sldMk cId="1588052841" sldId="289"/>
            <ac:spMk id="2" creationId="{5341D589-6799-4011-ACD8-5DBDF3F19544}"/>
          </ac:spMkLst>
        </pc:spChg>
        <pc:spChg chg="add del">
          <ac:chgData name="Yu, Ivan" userId="S::iyu@calstatela.edu::c2880bb9-1f86-4df8-a2ce-113fa2e86bb2" providerId="AD" clId="Web-{1D71689F-FDB4-48A5-BA01-9C4EC351D599}" dt="2020-04-27T21:33:06.532" v="19"/>
          <ac:spMkLst>
            <pc:docMk/>
            <pc:sldMk cId="1588052841" sldId="289"/>
            <ac:spMk id="13" creationId="{C3896A03-3945-419A-B66B-4EE266EDD152}"/>
          </ac:spMkLst>
        </pc:spChg>
        <pc:spChg chg="add del">
          <ac:chgData name="Yu, Ivan" userId="S::iyu@calstatela.edu::c2880bb9-1f86-4df8-a2ce-113fa2e86bb2" providerId="AD" clId="Web-{1D71689F-FDB4-48A5-BA01-9C4EC351D599}" dt="2020-04-27T21:33:06.532" v="19"/>
          <ac:spMkLst>
            <pc:docMk/>
            <pc:sldMk cId="1588052841" sldId="289"/>
            <ac:spMk id="15" creationId="{B34F5AD2-EDBD-4BBD-A55C-EAFFD0C7097A}"/>
          </ac:spMkLst>
        </pc:spChg>
        <pc:spChg chg="add del">
          <ac:chgData name="Yu, Ivan" userId="S::iyu@calstatela.edu::c2880bb9-1f86-4df8-a2ce-113fa2e86bb2" providerId="AD" clId="Web-{1D71689F-FDB4-48A5-BA01-9C4EC351D599}" dt="2020-04-27T21:33:06.532" v="19"/>
          <ac:spMkLst>
            <pc:docMk/>
            <pc:sldMk cId="1588052841" sldId="289"/>
            <ac:spMk id="17" creationId="{BD52E922-2005-48D5-B9D6-27DAFF7653E9}"/>
          </ac:spMkLst>
        </pc:spChg>
        <pc:picChg chg="mod ord">
          <ac:chgData name="Yu, Ivan" userId="S::iyu@calstatela.edu::c2880bb9-1f86-4df8-a2ce-113fa2e86bb2" providerId="AD" clId="Web-{1D71689F-FDB4-48A5-BA01-9C4EC351D599}" dt="2020-04-27T21:33:06.532" v="19"/>
          <ac:picMkLst>
            <pc:docMk/>
            <pc:sldMk cId="1588052841" sldId="289"/>
            <ac:picMk id="8" creationId="{087ED1E7-2BAA-46FA-933B-B936701C83EA}"/>
          </ac:picMkLst>
        </pc:picChg>
      </pc:sldChg>
      <pc:sldChg chg="addSp delSp modSp mod delDesignElem chgLayout">
        <pc:chgData name="Yu, Ivan" userId="S::iyu@calstatela.edu::c2880bb9-1f86-4df8-a2ce-113fa2e86bb2" providerId="AD" clId="Web-{1D71689F-FDB4-48A5-BA01-9C4EC351D599}" dt="2020-04-27T21:33:06.532" v="19"/>
        <pc:sldMkLst>
          <pc:docMk/>
          <pc:sldMk cId="3687549589" sldId="291"/>
        </pc:sldMkLst>
        <pc:spChg chg="mod ord">
          <ac:chgData name="Yu, Ivan" userId="S::iyu@calstatela.edu::c2880bb9-1f86-4df8-a2ce-113fa2e86bb2" providerId="AD" clId="Web-{1D71689F-FDB4-48A5-BA01-9C4EC351D599}" dt="2020-04-27T21:33:06.532" v="19"/>
          <ac:spMkLst>
            <pc:docMk/>
            <pc:sldMk cId="3687549589" sldId="291"/>
            <ac:spMk id="2" creationId="{730A7719-8C16-4B24-A0E8-2D87D0EF860B}"/>
          </ac:spMkLst>
        </pc:spChg>
        <pc:spChg chg="add del">
          <ac:chgData name="Yu, Ivan" userId="S::iyu@calstatela.edu::c2880bb9-1f86-4df8-a2ce-113fa2e86bb2" providerId="AD" clId="Web-{1D71689F-FDB4-48A5-BA01-9C4EC351D599}" dt="2020-04-27T21:33:06.532" v="19"/>
          <ac:spMkLst>
            <pc:docMk/>
            <pc:sldMk cId="3687549589" sldId="291"/>
            <ac:spMk id="19" creationId="{867D4867-5BA7-4462-B2F6-A23F4A622AA7}"/>
          </ac:spMkLst>
        </pc:spChg>
      </pc:sldChg>
      <pc:sldChg chg="addSp delSp modSp mod delDesignElem chgLayout">
        <pc:chgData name="Yu, Ivan" userId="S::iyu@calstatela.edu::c2880bb9-1f86-4df8-a2ce-113fa2e86bb2" providerId="AD" clId="Web-{1D71689F-FDB4-48A5-BA01-9C4EC351D599}" dt="2020-04-27T21:33:06.532" v="19"/>
        <pc:sldMkLst>
          <pc:docMk/>
          <pc:sldMk cId="222272191" sldId="292"/>
        </pc:sldMkLst>
        <pc:spChg chg="mod ord">
          <ac:chgData name="Yu, Ivan" userId="S::iyu@calstatela.edu::c2880bb9-1f86-4df8-a2ce-113fa2e86bb2" providerId="AD" clId="Web-{1D71689F-FDB4-48A5-BA01-9C4EC351D599}" dt="2020-04-27T21:33:06.532" v="19"/>
          <ac:spMkLst>
            <pc:docMk/>
            <pc:sldMk cId="222272191" sldId="292"/>
            <ac:spMk id="2" creationId="{7D34D669-4548-4C42-8411-F5C12D0BDD11}"/>
          </ac:spMkLst>
        </pc:spChg>
        <pc:spChg chg="mod ord">
          <ac:chgData name="Yu, Ivan" userId="S::iyu@calstatela.edu::c2880bb9-1f86-4df8-a2ce-113fa2e86bb2" providerId="AD" clId="Web-{1D71689F-FDB4-48A5-BA01-9C4EC351D599}" dt="2020-04-27T21:33:06.532" v="19"/>
          <ac:spMkLst>
            <pc:docMk/>
            <pc:sldMk cId="222272191" sldId="292"/>
            <ac:spMk id="3" creationId="{87DD6574-C1AC-467F-8346-DFF34F9F1BEE}"/>
          </ac:spMkLst>
        </pc:spChg>
        <pc:spChg chg="add del">
          <ac:chgData name="Yu, Ivan" userId="S::iyu@calstatela.edu::c2880bb9-1f86-4df8-a2ce-113fa2e86bb2" providerId="AD" clId="Web-{1D71689F-FDB4-48A5-BA01-9C4EC351D599}" dt="2020-04-27T21:33:06.532" v="19"/>
          <ac:spMkLst>
            <pc:docMk/>
            <pc:sldMk cId="222272191" sldId="292"/>
            <ac:spMk id="9" creationId="{CF62D2A7-8207-488C-9F46-316BA81A16C8}"/>
          </ac:spMkLst>
        </pc:spChg>
      </pc:sldChg>
      <pc:sldChg chg="addSp delSp modSp mod modClrScheme delDesignElem chgLayout">
        <pc:chgData name="Yu, Ivan" userId="S::iyu@calstatela.edu::c2880bb9-1f86-4df8-a2ce-113fa2e86bb2" providerId="AD" clId="Web-{1D71689F-FDB4-48A5-BA01-9C4EC351D599}" dt="2020-04-27T21:33:06.532" v="19"/>
        <pc:sldMkLst>
          <pc:docMk/>
          <pc:sldMk cId="3215048421" sldId="293"/>
        </pc:sldMkLst>
        <pc:spChg chg="mod ord">
          <ac:chgData name="Yu, Ivan" userId="S::iyu@calstatela.edu::c2880bb9-1f86-4df8-a2ce-113fa2e86bb2" providerId="AD" clId="Web-{1D71689F-FDB4-48A5-BA01-9C4EC351D599}" dt="2020-04-27T21:33:06.532" v="19"/>
          <ac:spMkLst>
            <pc:docMk/>
            <pc:sldMk cId="3215048421" sldId="293"/>
            <ac:spMk id="2" creationId="{23AFA35F-91E7-403B-8DCF-E12A19BDD9F0}"/>
          </ac:spMkLst>
        </pc:spChg>
        <pc:spChg chg="add del">
          <ac:chgData name="Yu, Ivan" userId="S::iyu@calstatela.edu::c2880bb9-1f86-4df8-a2ce-113fa2e86bb2" providerId="AD" clId="Web-{1D71689F-FDB4-48A5-BA01-9C4EC351D599}" dt="2020-04-27T21:33:06.532" v="19"/>
          <ac:spMkLst>
            <pc:docMk/>
            <pc:sldMk cId="3215048421" sldId="293"/>
            <ac:spMk id="33" creationId="{72257994-BD97-4691-8B89-198A6D2BABDC}"/>
          </ac:spMkLst>
        </pc:spChg>
      </pc:sldChg>
      <pc:sldChg chg="addSp delSp modSp mod delDesignElem chgLayout">
        <pc:chgData name="Yu, Ivan" userId="S::iyu@calstatela.edu::c2880bb9-1f86-4df8-a2ce-113fa2e86bb2" providerId="AD" clId="Web-{1D71689F-FDB4-48A5-BA01-9C4EC351D599}" dt="2020-04-27T21:33:06.532" v="19"/>
        <pc:sldMkLst>
          <pc:docMk/>
          <pc:sldMk cId="685464654" sldId="294"/>
        </pc:sldMkLst>
        <pc:spChg chg="mod ord">
          <ac:chgData name="Yu, Ivan" userId="S::iyu@calstatela.edu::c2880bb9-1f86-4df8-a2ce-113fa2e86bb2" providerId="AD" clId="Web-{1D71689F-FDB4-48A5-BA01-9C4EC351D599}" dt="2020-04-27T21:33:06.532" v="19"/>
          <ac:spMkLst>
            <pc:docMk/>
            <pc:sldMk cId="685464654" sldId="294"/>
            <ac:spMk id="2" creationId="{6EDD8B2D-A978-4AF3-9E6D-04019BB590FF}"/>
          </ac:spMkLst>
        </pc:spChg>
        <pc:spChg chg="mod ord">
          <ac:chgData name="Yu, Ivan" userId="S::iyu@calstatela.edu::c2880bb9-1f86-4df8-a2ce-113fa2e86bb2" providerId="AD" clId="Web-{1D71689F-FDB4-48A5-BA01-9C4EC351D599}" dt="2020-04-27T21:33:06.532" v="19"/>
          <ac:spMkLst>
            <pc:docMk/>
            <pc:sldMk cId="685464654" sldId="294"/>
            <ac:spMk id="3" creationId="{E7663201-6B2C-4C44-87BB-7F0E8D87F6EA}"/>
          </ac:spMkLst>
        </pc:spChg>
        <pc:spChg chg="add del">
          <ac:chgData name="Yu, Ivan" userId="S::iyu@calstatela.edu::c2880bb9-1f86-4df8-a2ce-113fa2e86bb2" providerId="AD" clId="Web-{1D71689F-FDB4-48A5-BA01-9C4EC351D599}" dt="2020-04-27T21:33:06.532" v="19"/>
          <ac:spMkLst>
            <pc:docMk/>
            <pc:sldMk cId="685464654" sldId="294"/>
            <ac:spMk id="15" creationId="{DFF2AC85-FAA0-4844-813F-83C04D7382E2}"/>
          </ac:spMkLst>
        </pc:spChg>
        <pc:spChg chg="add del">
          <ac:chgData name="Yu, Ivan" userId="S::iyu@calstatela.edu::c2880bb9-1f86-4df8-a2ce-113fa2e86bb2" providerId="AD" clId="Web-{1D71689F-FDB4-48A5-BA01-9C4EC351D599}" dt="2020-04-27T21:33:06.532" v="19"/>
          <ac:spMkLst>
            <pc:docMk/>
            <pc:sldMk cId="685464654" sldId="294"/>
            <ac:spMk id="17" creationId="{89CC0F1E-BAA2-47B1-8F83-7ECB9FD9E009}"/>
          </ac:spMkLst>
        </pc:spChg>
      </pc:sldChg>
      <pc:sldChg chg="addSp delSp modSp mod setBg modClrScheme setClrOvrMap delDesignElem chgLayout">
        <pc:chgData name="Yu, Ivan" userId="S::iyu@calstatela.edu::c2880bb9-1f86-4df8-a2ce-113fa2e86bb2" providerId="AD" clId="Web-{1D71689F-FDB4-48A5-BA01-9C4EC351D599}" dt="2020-04-27T21:34:19.064" v="22"/>
        <pc:sldMkLst>
          <pc:docMk/>
          <pc:sldMk cId="3197203808" sldId="296"/>
        </pc:sldMkLst>
        <pc:spChg chg="mod ord">
          <ac:chgData name="Yu, Ivan" userId="S::iyu@calstatela.edu::c2880bb9-1f86-4df8-a2ce-113fa2e86bb2" providerId="AD" clId="Web-{1D71689F-FDB4-48A5-BA01-9C4EC351D599}" dt="2020-04-27T21:34:19.048" v="21"/>
          <ac:spMkLst>
            <pc:docMk/>
            <pc:sldMk cId="3197203808" sldId="296"/>
            <ac:spMk id="2" creationId="{730A7719-8C16-4B24-A0E8-2D87D0EF860B}"/>
          </ac:spMkLst>
        </pc:spChg>
        <pc:spChg chg="del">
          <ac:chgData name="Yu, Ivan" userId="S::iyu@calstatela.edu::c2880bb9-1f86-4df8-a2ce-113fa2e86bb2" providerId="AD" clId="Web-{1D71689F-FDB4-48A5-BA01-9C4EC351D599}" dt="2020-04-27T21:29:01.188" v="8"/>
          <ac:spMkLst>
            <pc:docMk/>
            <pc:sldMk cId="3197203808" sldId="296"/>
            <ac:spMk id="19" creationId="{867D4867-5BA7-4462-B2F6-A23F4A622AA7}"/>
          </ac:spMkLst>
        </pc:spChg>
        <pc:spChg chg="mod">
          <ac:chgData name="Yu, Ivan" userId="S::iyu@calstatela.edu::c2880bb9-1f86-4df8-a2ce-113fa2e86bb2" providerId="AD" clId="Web-{1D71689F-FDB4-48A5-BA01-9C4EC351D599}" dt="2020-04-27T21:34:19.048" v="21"/>
          <ac:spMkLst>
            <pc:docMk/>
            <pc:sldMk cId="3197203808" sldId="296"/>
            <ac:spMk id="62" creationId="{C8323E07-79FF-4859-A153-B92E5ED157E4}"/>
          </ac:spMkLst>
        </pc:spChg>
        <pc:spChg chg="add del">
          <ac:chgData name="Yu, Ivan" userId="S::iyu@calstatela.edu::c2880bb9-1f86-4df8-a2ce-113fa2e86bb2" providerId="AD" clId="Web-{1D71689F-FDB4-48A5-BA01-9C4EC351D599}" dt="2020-04-27T21:30:35.126" v="14"/>
          <ac:spMkLst>
            <pc:docMk/>
            <pc:sldMk cId="3197203808" sldId="296"/>
            <ac:spMk id="67" creationId="{2B566528-1B12-4246-9431-5C2D7D081168}"/>
          </ac:spMkLst>
        </pc:spChg>
        <pc:spChg chg="add del">
          <ac:chgData name="Yu, Ivan" userId="S::iyu@calstatela.edu::c2880bb9-1f86-4df8-a2ce-113fa2e86bb2" providerId="AD" clId="Web-{1D71689F-FDB4-48A5-BA01-9C4EC351D599}" dt="2020-04-27T21:34:19.064" v="22"/>
          <ac:spMkLst>
            <pc:docMk/>
            <pc:sldMk cId="3197203808" sldId="296"/>
            <ac:spMk id="80" creationId="{B5FA7C47-B7C1-4D2E-AB49-ED23BA34BA83}"/>
          </ac:spMkLst>
        </pc:spChg>
        <pc:spChg chg="add del">
          <ac:chgData name="Yu, Ivan" userId="S::iyu@calstatela.edu::c2880bb9-1f86-4df8-a2ce-113fa2e86bb2" providerId="AD" clId="Web-{1D71689F-FDB4-48A5-BA01-9C4EC351D599}" dt="2020-04-27T21:34:19.064" v="22"/>
          <ac:spMkLst>
            <pc:docMk/>
            <pc:sldMk cId="3197203808" sldId="296"/>
            <ac:spMk id="82" creationId="{596EE156-ABF1-4329-A6BA-03B4254E0877}"/>
          </ac:spMkLst>
        </pc:spChg>
        <pc:spChg chg="add del">
          <ac:chgData name="Yu, Ivan" userId="S::iyu@calstatela.edu::c2880bb9-1f86-4df8-a2ce-113fa2e86bb2" providerId="AD" clId="Web-{1D71689F-FDB4-48A5-BA01-9C4EC351D599}" dt="2020-04-27T21:34:19.064" v="22"/>
          <ac:spMkLst>
            <pc:docMk/>
            <pc:sldMk cId="3197203808" sldId="296"/>
            <ac:spMk id="84" creationId="{19B9933F-AAB3-444A-8BB5-9CA194A8BC63}"/>
          </ac:spMkLst>
        </pc:spChg>
        <pc:spChg chg="add del">
          <ac:chgData name="Yu, Ivan" userId="S::iyu@calstatela.edu::c2880bb9-1f86-4df8-a2ce-113fa2e86bb2" providerId="AD" clId="Web-{1D71689F-FDB4-48A5-BA01-9C4EC351D599}" dt="2020-04-27T21:34:19.064" v="22"/>
          <ac:spMkLst>
            <pc:docMk/>
            <pc:sldMk cId="3197203808" sldId="296"/>
            <ac:spMk id="86" creationId="{7D20183A-0B1D-4A1F-89B1-ADBEDBC6E54E}"/>
          </ac:spMkLst>
        </pc:spChg>
        <pc:spChg chg="add del">
          <ac:chgData name="Yu, Ivan" userId="S::iyu@calstatela.edu::c2880bb9-1f86-4df8-a2ce-113fa2e86bb2" providerId="AD" clId="Web-{1D71689F-FDB4-48A5-BA01-9C4EC351D599}" dt="2020-04-27T21:34:19.064" v="22"/>
          <ac:spMkLst>
            <pc:docMk/>
            <pc:sldMk cId="3197203808" sldId="296"/>
            <ac:spMk id="88" creationId="{131031D3-26CD-4214-A9A4-5857EFA15A0C}"/>
          </ac:spMkLst>
        </pc:spChg>
        <pc:spChg chg="add">
          <ac:chgData name="Yu, Ivan" userId="S::iyu@calstatela.edu::c2880bb9-1f86-4df8-a2ce-113fa2e86bb2" providerId="AD" clId="Web-{1D71689F-FDB4-48A5-BA01-9C4EC351D599}" dt="2020-04-27T21:34:19.064" v="22"/>
          <ac:spMkLst>
            <pc:docMk/>
            <pc:sldMk cId="3197203808" sldId="296"/>
            <ac:spMk id="90" creationId="{B5FA7C47-B7C1-4D2E-AB49-ED23BA34BA83}"/>
          </ac:spMkLst>
        </pc:spChg>
        <pc:spChg chg="add">
          <ac:chgData name="Yu, Ivan" userId="S::iyu@calstatela.edu::c2880bb9-1f86-4df8-a2ce-113fa2e86bb2" providerId="AD" clId="Web-{1D71689F-FDB4-48A5-BA01-9C4EC351D599}" dt="2020-04-27T21:34:19.064" v="22"/>
          <ac:spMkLst>
            <pc:docMk/>
            <pc:sldMk cId="3197203808" sldId="296"/>
            <ac:spMk id="91" creationId="{596EE156-ABF1-4329-A6BA-03B4254E0877}"/>
          </ac:spMkLst>
        </pc:spChg>
        <pc:spChg chg="add">
          <ac:chgData name="Yu, Ivan" userId="S::iyu@calstatela.edu::c2880bb9-1f86-4df8-a2ce-113fa2e86bb2" providerId="AD" clId="Web-{1D71689F-FDB4-48A5-BA01-9C4EC351D599}" dt="2020-04-27T21:34:19.064" v="22"/>
          <ac:spMkLst>
            <pc:docMk/>
            <pc:sldMk cId="3197203808" sldId="296"/>
            <ac:spMk id="92" creationId="{19B9933F-AAB3-444A-8BB5-9CA194A8BC63}"/>
          </ac:spMkLst>
        </pc:spChg>
        <pc:spChg chg="add del">
          <ac:chgData name="Yu, Ivan" userId="S::iyu@calstatela.edu::c2880bb9-1f86-4df8-a2ce-113fa2e86bb2" providerId="AD" clId="Web-{1D71689F-FDB4-48A5-BA01-9C4EC351D599}" dt="2020-04-27T21:34:19.048" v="21"/>
          <ac:spMkLst>
            <pc:docMk/>
            <pc:sldMk cId="3197203808" sldId="296"/>
            <ac:spMk id="93" creationId="{73C994B4-9721-4148-9EEC-6793CECDE8DD}"/>
          </ac:spMkLst>
        </pc:spChg>
        <pc:spChg chg="add">
          <ac:chgData name="Yu, Ivan" userId="S::iyu@calstatela.edu::c2880bb9-1f86-4df8-a2ce-113fa2e86bb2" providerId="AD" clId="Web-{1D71689F-FDB4-48A5-BA01-9C4EC351D599}" dt="2020-04-27T21:34:19.064" v="22"/>
          <ac:spMkLst>
            <pc:docMk/>
            <pc:sldMk cId="3197203808" sldId="296"/>
            <ac:spMk id="94" creationId="{7D20183A-0B1D-4A1F-89B1-ADBEDBC6E54E}"/>
          </ac:spMkLst>
        </pc:spChg>
        <pc:spChg chg="add del">
          <ac:chgData name="Yu, Ivan" userId="S::iyu@calstatela.edu::c2880bb9-1f86-4df8-a2ce-113fa2e86bb2" providerId="AD" clId="Web-{1D71689F-FDB4-48A5-BA01-9C4EC351D599}" dt="2020-04-27T21:34:19.048" v="21"/>
          <ac:spMkLst>
            <pc:docMk/>
            <pc:sldMk cId="3197203808" sldId="296"/>
            <ac:spMk id="95" creationId="{F9D95E49-763A-4886-B038-82F734740554}"/>
          </ac:spMkLst>
        </pc:spChg>
        <pc:spChg chg="add">
          <ac:chgData name="Yu, Ivan" userId="S::iyu@calstatela.edu::c2880bb9-1f86-4df8-a2ce-113fa2e86bb2" providerId="AD" clId="Web-{1D71689F-FDB4-48A5-BA01-9C4EC351D599}" dt="2020-04-27T21:34:19.064" v="22"/>
          <ac:spMkLst>
            <pc:docMk/>
            <pc:sldMk cId="3197203808" sldId="296"/>
            <ac:spMk id="96" creationId="{131031D3-26CD-4214-A9A4-5857EFA15A0C}"/>
          </ac:spMkLst>
        </pc:spChg>
        <pc:spChg chg="add del">
          <ac:chgData name="Yu, Ivan" userId="S::iyu@calstatela.edu::c2880bb9-1f86-4df8-a2ce-113fa2e86bb2" providerId="AD" clId="Web-{1D71689F-FDB4-48A5-BA01-9C4EC351D599}" dt="2020-04-27T21:34:19.048" v="21"/>
          <ac:spMkLst>
            <pc:docMk/>
            <pc:sldMk cId="3197203808" sldId="296"/>
            <ac:spMk id="97" creationId="{E43DC68B-54DD-4053-BE4D-615259684357}"/>
          </ac:spMkLst>
        </pc:spChg>
        <pc:spChg chg="add del">
          <ac:chgData name="Yu, Ivan" userId="S::iyu@calstatela.edu::c2880bb9-1f86-4df8-a2ce-113fa2e86bb2" providerId="AD" clId="Web-{1D71689F-FDB4-48A5-BA01-9C4EC351D599}" dt="2020-04-27T21:34:19.048" v="21"/>
          <ac:spMkLst>
            <pc:docMk/>
            <pc:sldMk cId="3197203808" sldId="296"/>
            <ac:spMk id="99" creationId="{36F31C88-3DEF-4EA8-AE3A-49441413FC54}"/>
          </ac:spMkLst>
        </pc:spChg>
        <pc:grpChg chg="mod">
          <ac:chgData name="Yu, Ivan" userId="S::iyu@calstatela.edu::c2880bb9-1f86-4df8-a2ce-113fa2e86bb2" providerId="AD" clId="Web-{1D71689F-FDB4-48A5-BA01-9C4EC351D599}" dt="2020-04-27T21:34:19.048" v="21"/>
          <ac:grpSpMkLst>
            <pc:docMk/>
            <pc:sldMk cId="3197203808" sldId="296"/>
            <ac:grpSpMk id="3" creationId="{C63BAB12-4F6E-4F70-9BF5-9B0AB24F7974}"/>
          </ac:grpSpMkLst>
        </pc:grpChg>
        <pc:grpChg chg="add del">
          <ac:chgData name="Yu, Ivan" userId="S::iyu@calstatela.edu::c2880bb9-1f86-4df8-a2ce-113fa2e86bb2" providerId="AD" clId="Web-{1D71689F-FDB4-48A5-BA01-9C4EC351D599}" dt="2020-04-27T21:30:35.126" v="14"/>
          <ac:grpSpMkLst>
            <pc:docMk/>
            <pc:sldMk cId="3197203808" sldId="296"/>
            <ac:grpSpMk id="69" creationId="{828A5161-06F1-46CF-8AD7-844680A59E13}"/>
          </ac:grpSpMkLst>
        </pc:grpChg>
        <pc:grpChg chg="add del">
          <ac:chgData name="Yu, Ivan" userId="S::iyu@calstatela.edu::c2880bb9-1f86-4df8-a2ce-113fa2e86bb2" providerId="AD" clId="Web-{1D71689F-FDB4-48A5-BA01-9C4EC351D599}" dt="2020-04-27T21:30:35.126" v="14"/>
          <ac:grpSpMkLst>
            <pc:docMk/>
            <pc:sldMk cId="3197203808" sldId="296"/>
            <ac:grpSpMk id="73" creationId="{5995D10D-E9C9-47DB-AE7E-801FEF38F5C9}"/>
          </ac:grpSpMkLst>
        </pc:grpChg>
        <pc:cxnChg chg="add del">
          <ac:chgData name="Yu, Ivan" userId="S::iyu@calstatela.edu::c2880bb9-1f86-4df8-a2ce-113fa2e86bb2" providerId="AD" clId="Web-{1D71689F-FDB4-48A5-BA01-9C4EC351D599}" dt="2020-04-27T21:34:19.048" v="21"/>
          <ac:cxnSpMkLst>
            <pc:docMk/>
            <pc:sldMk cId="3197203808" sldId="296"/>
            <ac:cxnSpMk id="101" creationId="{F085D7B9-E066-4923-8CB7-294BF306296A}"/>
          </ac:cxnSpMkLst>
        </pc:cxnChg>
        <pc:cxnChg chg="add del">
          <ac:chgData name="Yu, Ivan" userId="S::iyu@calstatela.edu::c2880bb9-1f86-4df8-a2ce-113fa2e86bb2" providerId="AD" clId="Web-{1D71689F-FDB4-48A5-BA01-9C4EC351D599}" dt="2020-04-27T21:34:19.048" v="21"/>
          <ac:cxnSpMkLst>
            <pc:docMk/>
            <pc:sldMk cId="3197203808" sldId="296"/>
            <ac:cxnSpMk id="103" creationId="{5EACA08E-D537-41C6-96A5-5900E05D3217}"/>
          </ac:cxnSpMkLst>
        </pc:cxnChg>
      </pc:sldChg>
      <pc:sldChg chg="addSp delSp modSp mod delDesignElem chgLayout">
        <pc:chgData name="Yu, Ivan" userId="S::iyu@calstatela.edu::c2880bb9-1f86-4df8-a2ce-113fa2e86bb2" providerId="AD" clId="Web-{1D71689F-FDB4-48A5-BA01-9C4EC351D599}" dt="2020-04-27T21:33:06.532" v="19"/>
        <pc:sldMkLst>
          <pc:docMk/>
          <pc:sldMk cId="720319325" sldId="298"/>
        </pc:sldMkLst>
        <pc:spChg chg="mod ord">
          <ac:chgData name="Yu, Ivan" userId="S::iyu@calstatela.edu::c2880bb9-1f86-4df8-a2ce-113fa2e86bb2" providerId="AD" clId="Web-{1D71689F-FDB4-48A5-BA01-9C4EC351D599}" dt="2020-04-27T21:33:06.532" v="19"/>
          <ac:spMkLst>
            <pc:docMk/>
            <pc:sldMk cId="720319325" sldId="298"/>
            <ac:spMk id="2" creationId="{E71C9F87-CD4A-4310-AED1-AD1904AD2AE5}"/>
          </ac:spMkLst>
        </pc:spChg>
        <pc:spChg chg="mod ord">
          <ac:chgData name="Yu, Ivan" userId="S::iyu@calstatela.edu::c2880bb9-1f86-4df8-a2ce-113fa2e86bb2" providerId="AD" clId="Web-{1D71689F-FDB4-48A5-BA01-9C4EC351D599}" dt="2020-04-27T21:33:06.532" v="19"/>
          <ac:spMkLst>
            <pc:docMk/>
            <pc:sldMk cId="720319325" sldId="298"/>
            <ac:spMk id="3" creationId="{A372AE13-E047-4625-A413-29F26DD78F4C}"/>
          </ac:spMkLst>
        </pc:spChg>
        <pc:spChg chg="add del">
          <ac:chgData name="Yu, Ivan" userId="S::iyu@calstatela.edu::c2880bb9-1f86-4df8-a2ce-113fa2e86bb2" providerId="AD" clId="Web-{1D71689F-FDB4-48A5-BA01-9C4EC351D599}" dt="2020-04-27T21:33:06.532" v="19"/>
          <ac:spMkLst>
            <pc:docMk/>
            <pc:sldMk cId="720319325" sldId="298"/>
            <ac:spMk id="22" creationId="{867D4867-5BA7-4462-B2F6-A23F4A622AA7}"/>
          </ac:spMkLst>
        </pc:spChg>
      </pc:sldChg>
      <pc:sldChg chg="addSp delSp modSp mod modClrScheme delDesignElem chgLayout">
        <pc:chgData name="Yu, Ivan" userId="S::iyu@calstatela.edu::c2880bb9-1f86-4df8-a2ce-113fa2e86bb2" providerId="AD" clId="Web-{1D71689F-FDB4-48A5-BA01-9C4EC351D599}" dt="2020-04-27T21:33:06.532" v="19"/>
        <pc:sldMkLst>
          <pc:docMk/>
          <pc:sldMk cId="4132672165" sldId="299"/>
        </pc:sldMkLst>
        <pc:spChg chg="mod ord">
          <ac:chgData name="Yu, Ivan" userId="S::iyu@calstatela.edu::c2880bb9-1f86-4df8-a2ce-113fa2e86bb2" providerId="AD" clId="Web-{1D71689F-FDB4-48A5-BA01-9C4EC351D599}" dt="2020-04-27T21:33:06.532" v="19"/>
          <ac:spMkLst>
            <pc:docMk/>
            <pc:sldMk cId="4132672165" sldId="299"/>
            <ac:spMk id="2" creationId="{B44D6563-FF6C-45C8-9F37-B77400948FB6}"/>
          </ac:spMkLst>
        </pc:spChg>
        <pc:spChg chg="add del">
          <ac:chgData name="Yu, Ivan" userId="S::iyu@calstatela.edu::c2880bb9-1f86-4df8-a2ce-113fa2e86bb2" providerId="AD" clId="Web-{1D71689F-FDB4-48A5-BA01-9C4EC351D599}" dt="2020-04-27T21:33:06.532" v="19"/>
          <ac:spMkLst>
            <pc:docMk/>
            <pc:sldMk cId="4132672165" sldId="299"/>
            <ac:spMk id="12" creationId="{B672F332-AF08-46C6-94F0-77684310D7B7}"/>
          </ac:spMkLst>
        </pc:spChg>
        <pc:spChg chg="add del">
          <ac:chgData name="Yu, Ivan" userId="S::iyu@calstatela.edu::c2880bb9-1f86-4df8-a2ce-113fa2e86bb2" providerId="AD" clId="Web-{1D71689F-FDB4-48A5-BA01-9C4EC351D599}" dt="2020-04-27T21:33:06.532" v="19"/>
          <ac:spMkLst>
            <pc:docMk/>
            <pc:sldMk cId="4132672165" sldId="299"/>
            <ac:spMk id="13" creationId="{559AE206-7EBA-4D33-8BC9-9D8158553F0E}"/>
          </ac:spMkLst>
        </pc:spChg>
        <pc:spChg chg="add del">
          <ac:chgData name="Yu, Ivan" userId="S::iyu@calstatela.edu::c2880bb9-1f86-4df8-a2ce-113fa2e86bb2" providerId="AD" clId="Web-{1D71689F-FDB4-48A5-BA01-9C4EC351D599}" dt="2020-04-27T21:33:06.532" v="19"/>
          <ac:spMkLst>
            <pc:docMk/>
            <pc:sldMk cId="4132672165" sldId="299"/>
            <ac:spMk id="14" creationId="{34244EF8-D73A-40E1-BE73-D46E6B4B04ED}"/>
          </ac:spMkLst>
        </pc:spChg>
        <pc:spChg chg="add del">
          <ac:chgData name="Yu, Ivan" userId="S::iyu@calstatela.edu::c2880bb9-1f86-4df8-a2ce-113fa2e86bb2" providerId="AD" clId="Web-{1D71689F-FDB4-48A5-BA01-9C4EC351D599}" dt="2020-04-27T21:33:06.532" v="19"/>
          <ac:spMkLst>
            <pc:docMk/>
            <pc:sldMk cId="4132672165" sldId="299"/>
            <ac:spMk id="15" creationId="{6437D937-A7F1-4011-92B4-328E5BE1B166}"/>
          </ac:spMkLst>
        </pc:spChg>
        <pc:spChg chg="add del">
          <ac:chgData name="Yu, Ivan" userId="S::iyu@calstatela.edu::c2880bb9-1f86-4df8-a2ce-113fa2e86bb2" providerId="AD" clId="Web-{1D71689F-FDB4-48A5-BA01-9C4EC351D599}" dt="2020-04-27T21:33:06.532" v="19"/>
          <ac:spMkLst>
            <pc:docMk/>
            <pc:sldMk cId="4132672165" sldId="299"/>
            <ac:spMk id="16" creationId="{AB84D7E8-4ECB-42D7-ADBF-01689B0F24AE}"/>
          </ac:spMkLst>
        </pc:spChg>
        <pc:cxnChg chg="add del">
          <ac:chgData name="Yu, Ivan" userId="S::iyu@calstatela.edu::c2880bb9-1f86-4df8-a2ce-113fa2e86bb2" providerId="AD" clId="Web-{1D71689F-FDB4-48A5-BA01-9C4EC351D599}" dt="2020-04-27T21:33:06.532" v="19"/>
          <ac:cxnSpMkLst>
            <pc:docMk/>
            <pc:sldMk cId="4132672165" sldId="299"/>
            <ac:cxnSpMk id="18" creationId="{9E8E38ED-369A-44C2-B635-0BED0E48A6E8}"/>
          </ac:cxnSpMkLst>
        </pc:cxnChg>
      </pc:sldChg>
      <pc:sldChg chg="addSp delSp modSp mod modClrScheme delDesignElem chgLayout">
        <pc:chgData name="Yu, Ivan" userId="S::iyu@calstatela.edu::c2880bb9-1f86-4df8-a2ce-113fa2e86bb2" providerId="AD" clId="Web-{1D71689F-FDB4-48A5-BA01-9C4EC351D599}" dt="2020-04-27T21:33:06.532" v="19"/>
        <pc:sldMkLst>
          <pc:docMk/>
          <pc:sldMk cId="208475867" sldId="300"/>
        </pc:sldMkLst>
        <pc:spChg chg="mod ord">
          <ac:chgData name="Yu, Ivan" userId="S::iyu@calstatela.edu::c2880bb9-1f86-4df8-a2ce-113fa2e86bb2" providerId="AD" clId="Web-{1D71689F-FDB4-48A5-BA01-9C4EC351D599}" dt="2020-04-27T21:33:06.532" v="19"/>
          <ac:spMkLst>
            <pc:docMk/>
            <pc:sldMk cId="208475867" sldId="300"/>
            <ac:spMk id="2" creationId="{B44D6563-FF6C-45C8-9F37-B77400948FB6}"/>
          </ac:spMkLst>
        </pc:spChg>
        <pc:spChg chg="add del">
          <ac:chgData name="Yu, Ivan" userId="S::iyu@calstatela.edu::c2880bb9-1f86-4df8-a2ce-113fa2e86bb2" providerId="AD" clId="Web-{1D71689F-FDB4-48A5-BA01-9C4EC351D599}" dt="2020-04-27T21:33:06.532" v="19"/>
          <ac:spMkLst>
            <pc:docMk/>
            <pc:sldMk cId="208475867" sldId="300"/>
            <ac:spMk id="12" creationId="{B672F332-AF08-46C6-94F0-77684310D7B7}"/>
          </ac:spMkLst>
        </pc:spChg>
        <pc:spChg chg="add del">
          <ac:chgData name="Yu, Ivan" userId="S::iyu@calstatela.edu::c2880bb9-1f86-4df8-a2ce-113fa2e86bb2" providerId="AD" clId="Web-{1D71689F-FDB4-48A5-BA01-9C4EC351D599}" dt="2020-04-27T21:33:06.532" v="19"/>
          <ac:spMkLst>
            <pc:docMk/>
            <pc:sldMk cId="208475867" sldId="300"/>
            <ac:spMk id="13" creationId="{559AE206-7EBA-4D33-8BC9-9D8158553F0E}"/>
          </ac:spMkLst>
        </pc:spChg>
        <pc:spChg chg="add del">
          <ac:chgData name="Yu, Ivan" userId="S::iyu@calstatela.edu::c2880bb9-1f86-4df8-a2ce-113fa2e86bb2" providerId="AD" clId="Web-{1D71689F-FDB4-48A5-BA01-9C4EC351D599}" dt="2020-04-27T21:33:06.532" v="19"/>
          <ac:spMkLst>
            <pc:docMk/>
            <pc:sldMk cId="208475867" sldId="300"/>
            <ac:spMk id="14" creationId="{34244EF8-D73A-40E1-BE73-D46E6B4B04ED}"/>
          </ac:spMkLst>
        </pc:spChg>
        <pc:spChg chg="add del">
          <ac:chgData name="Yu, Ivan" userId="S::iyu@calstatela.edu::c2880bb9-1f86-4df8-a2ce-113fa2e86bb2" providerId="AD" clId="Web-{1D71689F-FDB4-48A5-BA01-9C4EC351D599}" dt="2020-04-27T21:33:06.532" v="19"/>
          <ac:spMkLst>
            <pc:docMk/>
            <pc:sldMk cId="208475867" sldId="300"/>
            <ac:spMk id="15" creationId="{6437D937-A7F1-4011-92B4-328E5BE1B166}"/>
          </ac:spMkLst>
        </pc:spChg>
        <pc:spChg chg="add del">
          <ac:chgData name="Yu, Ivan" userId="S::iyu@calstatela.edu::c2880bb9-1f86-4df8-a2ce-113fa2e86bb2" providerId="AD" clId="Web-{1D71689F-FDB4-48A5-BA01-9C4EC351D599}" dt="2020-04-27T21:33:06.532" v="19"/>
          <ac:spMkLst>
            <pc:docMk/>
            <pc:sldMk cId="208475867" sldId="300"/>
            <ac:spMk id="16" creationId="{AB84D7E8-4ECB-42D7-ADBF-01689B0F24AE}"/>
          </ac:spMkLst>
        </pc:spChg>
        <pc:cxnChg chg="add del">
          <ac:chgData name="Yu, Ivan" userId="S::iyu@calstatela.edu::c2880bb9-1f86-4df8-a2ce-113fa2e86bb2" providerId="AD" clId="Web-{1D71689F-FDB4-48A5-BA01-9C4EC351D599}" dt="2020-04-27T21:33:06.532" v="19"/>
          <ac:cxnSpMkLst>
            <pc:docMk/>
            <pc:sldMk cId="208475867" sldId="300"/>
            <ac:cxnSpMk id="18" creationId="{9E8E38ED-369A-44C2-B635-0BED0E48A6E8}"/>
          </ac:cxnSpMkLst>
        </pc:cxnChg>
      </pc:sldChg>
      <pc:sldChg chg="addSp delSp modSp mod modClrScheme delDesignElem chgLayout">
        <pc:chgData name="Yu, Ivan" userId="S::iyu@calstatela.edu::c2880bb9-1f86-4df8-a2ce-113fa2e86bb2" providerId="AD" clId="Web-{1D71689F-FDB4-48A5-BA01-9C4EC351D599}" dt="2020-04-27T21:33:06.532" v="19"/>
        <pc:sldMkLst>
          <pc:docMk/>
          <pc:sldMk cId="3812206806" sldId="301"/>
        </pc:sldMkLst>
        <pc:spChg chg="mod ord">
          <ac:chgData name="Yu, Ivan" userId="S::iyu@calstatela.edu::c2880bb9-1f86-4df8-a2ce-113fa2e86bb2" providerId="AD" clId="Web-{1D71689F-FDB4-48A5-BA01-9C4EC351D599}" dt="2020-04-27T21:33:06.532" v="19"/>
          <ac:spMkLst>
            <pc:docMk/>
            <pc:sldMk cId="3812206806" sldId="301"/>
            <ac:spMk id="2" creationId="{B44D6563-FF6C-45C8-9F37-B77400948FB6}"/>
          </ac:spMkLst>
        </pc:spChg>
        <pc:spChg chg="add del">
          <ac:chgData name="Yu, Ivan" userId="S::iyu@calstatela.edu::c2880bb9-1f86-4df8-a2ce-113fa2e86bb2" providerId="AD" clId="Web-{1D71689F-FDB4-48A5-BA01-9C4EC351D599}" dt="2020-04-27T21:33:06.532" v="19"/>
          <ac:spMkLst>
            <pc:docMk/>
            <pc:sldMk cId="3812206806" sldId="301"/>
            <ac:spMk id="12" creationId="{B672F332-AF08-46C6-94F0-77684310D7B7}"/>
          </ac:spMkLst>
        </pc:spChg>
        <pc:spChg chg="add del">
          <ac:chgData name="Yu, Ivan" userId="S::iyu@calstatela.edu::c2880bb9-1f86-4df8-a2ce-113fa2e86bb2" providerId="AD" clId="Web-{1D71689F-FDB4-48A5-BA01-9C4EC351D599}" dt="2020-04-27T21:33:06.532" v="19"/>
          <ac:spMkLst>
            <pc:docMk/>
            <pc:sldMk cId="3812206806" sldId="301"/>
            <ac:spMk id="13" creationId="{559AE206-7EBA-4D33-8BC9-9D8158553F0E}"/>
          </ac:spMkLst>
        </pc:spChg>
        <pc:spChg chg="add del">
          <ac:chgData name="Yu, Ivan" userId="S::iyu@calstatela.edu::c2880bb9-1f86-4df8-a2ce-113fa2e86bb2" providerId="AD" clId="Web-{1D71689F-FDB4-48A5-BA01-9C4EC351D599}" dt="2020-04-27T21:33:06.532" v="19"/>
          <ac:spMkLst>
            <pc:docMk/>
            <pc:sldMk cId="3812206806" sldId="301"/>
            <ac:spMk id="14" creationId="{34244EF8-D73A-40E1-BE73-D46E6B4B04ED}"/>
          </ac:spMkLst>
        </pc:spChg>
        <pc:spChg chg="add del">
          <ac:chgData name="Yu, Ivan" userId="S::iyu@calstatela.edu::c2880bb9-1f86-4df8-a2ce-113fa2e86bb2" providerId="AD" clId="Web-{1D71689F-FDB4-48A5-BA01-9C4EC351D599}" dt="2020-04-27T21:33:06.532" v="19"/>
          <ac:spMkLst>
            <pc:docMk/>
            <pc:sldMk cId="3812206806" sldId="301"/>
            <ac:spMk id="15" creationId="{6437D937-A7F1-4011-92B4-328E5BE1B166}"/>
          </ac:spMkLst>
        </pc:spChg>
        <pc:spChg chg="add del">
          <ac:chgData name="Yu, Ivan" userId="S::iyu@calstatela.edu::c2880bb9-1f86-4df8-a2ce-113fa2e86bb2" providerId="AD" clId="Web-{1D71689F-FDB4-48A5-BA01-9C4EC351D599}" dt="2020-04-27T21:33:06.532" v="19"/>
          <ac:spMkLst>
            <pc:docMk/>
            <pc:sldMk cId="3812206806" sldId="301"/>
            <ac:spMk id="16" creationId="{AB84D7E8-4ECB-42D7-ADBF-01689B0F24AE}"/>
          </ac:spMkLst>
        </pc:spChg>
        <pc:cxnChg chg="add del">
          <ac:chgData name="Yu, Ivan" userId="S::iyu@calstatela.edu::c2880bb9-1f86-4df8-a2ce-113fa2e86bb2" providerId="AD" clId="Web-{1D71689F-FDB4-48A5-BA01-9C4EC351D599}" dt="2020-04-27T21:33:06.532" v="19"/>
          <ac:cxnSpMkLst>
            <pc:docMk/>
            <pc:sldMk cId="3812206806" sldId="301"/>
            <ac:cxnSpMk id="18" creationId="{9E8E38ED-369A-44C2-B635-0BED0E48A6E8}"/>
          </ac:cxnSpMkLst>
        </pc:cxnChg>
      </pc:sldChg>
      <pc:sldChg chg="addSp delSp modSp mod setBg modClrScheme setClrOvrMap delDesignElem chgLayout">
        <pc:chgData name="Yu, Ivan" userId="S::iyu@calstatela.edu::c2880bb9-1f86-4df8-a2ce-113fa2e86bb2" providerId="AD" clId="Web-{1D71689F-FDB4-48A5-BA01-9C4EC351D599}" dt="2020-04-27T21:33:06.532" v="19"/>
        <pc:sldMkLst>
          <pc:docMk/>
          <pc:sldMk cId="4140531293" sldId="302"/>
        </pc:sldMkLst>
        <pc:spChg chg="mod ord">
          <ac:chgData name="Yu, Ivan" userId="S::iyu@calstatela.edu::c2880bb9-1f86-4df8-a2ce-113fa2e86bb2" providerId="AD" clId="Web-{1D71689F-FDB4-48A5-BA01-9C4EC351D599}" dt="2020-04-27T21:33:06.532" v="19"/>
          <ac:spMkLst>
            <pc:docMk/>
            <pc:sldMk cId="4140531293" sldId="302"/>
            <ac:spMk id="2" creationId="{730A7719-8C16-4B24-A0E8-2D87D0EF860B}"/>
          </ac:spMkLst>
        </pc:spChg>
        <pc:spChg chg="del">
          <ac:chgData name="Yu, Ivan" userId="S::iyu@calstatela.edu::c2880bb9-1f86-4df8-a2ce-113fa2e86bb2" providerId="AD" clId="Web-{1D71689F-FDB4-48A5-BA01-9C4EC351D599}" dt="2020-04-27T21:29:07.875" v="9"/>
          <ac:spMkLst>
            <pc:docMk/>
            <pc:sldMk cId="4140531293" sldId="302"/>
            <ac:spMk id="19" creationId="{867D4867-5BA7-4462-B2F6-A23F4A622AA7}"/>
          </ac:spMkLst>
        </pc:spChg>
        <pc:spChg chg="mod">
          <ac:chgData name="Yu, Ivan" userId="S::iyu@calstatela.edu::c2880bb9-1f86-4df8-a2ce-113fa2e86bb2" providerId="AD" clId="Web-{1D71689F-FDB4-48A5-BA01-9C4EC351D599}" dt="2020-04-27T21:30:50.985" v="17"/>
          <ac:spMkLst>
            <pc:docMk/>
            <pc:sldMk cId="4140531293" sldId="302"/>
            <ac:spMk id="62" creationId="{C8323E07-79FF-4859-A153-B92E5ED157E4}"/>
          </ac:spMkLst>
        </pc:spChg>
        <pc:spChg chg="add del">
          <ac:chgData name="Yu, Ivan" userId="S::iyu@calstatela.edu::c2880bb9-1f86-4df8-a2ce-113fa2e86bb2" providerId="AD" clId="Web-{1D71689F-FDB4-48A5-BA01-9C4EC351D599}" dt="2020-04-27T21:30:50.985" v="17"/>
          <ac:spMkLst>
            <pc:docMk/>
            <pc:sldMk cId="4140531293" sldId="302"/>
            <ac:spMk id="67" creationId="{2B566528-1B12-4246-9431-5C2D7D081168}"/>
          </ac:spMkLst>
        </pc:spChg>
        <pc:spChg chg="add">
          <ac:chgData name="Yu, Ivan" userId="S::iyu@calstatela.edu::c2880bb9-1f86-4df8-a2ce-113fa2e86bb2" providerId="AD" clId="Web-{1D71689F-FDB4-48A5-BA01-9C4EC351D599}" dt="2020-04-27T21:30:50.985" v="17"/>
          <ac:spMkLst>
            <pc:docMk/>
            <pc:sldMk cId="4140531293" sldId="302"/>
            <ac:spMk id="77" creationId="{33CD251C-A887-4D2F-925B-FC097198538B}"/>
          </ac:spMkLst>
        </pc:spChg>
        <pc:spChg chg="add">
          <ac:chgData name="Yu, Ivan" userId="S::iyu@calstatela.edu::c2880bb9-1f86-4df8-a2ce-113fa2e86bb2" providerId="AD" clId="Web-{1D71689F-FDB4-48A5-BA01-9C4EC351D599}" dt="2020-04-27T21:30:50.985" v="17"/>
          <ac:spMkLst>
            <pc:docMk/>
            <pc:sldMk cId="4140531293" sldId="302"/>
            <ac:spMk id="78" creationId="{3B2069EE-A08E-44F0-B3F9-3CF8CC2DCAD5}"/>
          </ac:spMkLst>
        </pc:spChg>
        <pc:spChg chg="add del">
          <ac:chgData name="Yu, Ivan" userId="S::iyu@calstatela.edu::c2880bb9-1f86-4df8-a2ce-113fa2e86bb2" providerId="AD" clId="Web-{1D71689F-FDB4-48A5-BA01-9C4EC351D599}" dt="2020-04-27T21:30:50.860" v="16"/>
          <ac:spMkLst>
            <pc:docMk/>
            <pc:sldMk cId="4140531293" sldId="302"/>
            <ac:spMk id="80" creationId="{B5FA7C47-B7C1-4D2E-AB49-ED23BA34BA83}"/>
          </ac:spMkLst>
        </pc:spChg>
        <pc:spChg chg="add del">
          <ac:chgData name="Yu, Ivan" userId="S::iyu@calstatela.edu::c2880bb9-1f86-4df8-a2ce-113fa2e86bb2" providerId="AD" clId="Web-{1D71689F-FDB4-48A5-BA01-9C4EC351D599}" dt="2020-04-27T21:30:50.860" v="16"/>
          <ac:spMkLst>
            <pc:docMk/>
            <pc:sldMk cId="4140531293" sldId="302"/>
            <ac:spMk id="82" creationId="{596EE156-ABF1-4329-A6BA-03B4254E0877}"/>
          </ac:spMkLst>
        </pc:spChg>
        <pc:spChg chg="add del">
          <ac:chgData name="Yu, Ivan" userId="S::iyu@calstatela.edu::c2880bb9-1f86-4df8-a2ce-113fa2e86bb2" providerId="AD" clId="Web-{1D71689F-FDB4-48A5-BA01-9C4EC351D599}" dt="2020-04-27T21:30:50.860" v="16"/>
          <ac:spMkLst>
            <pc:docMk/>
            <pc:sldMk cId="4140531293" sldId="302"/>
            <ac:spMk id="84" creationId="{19B9933F-AAB3-444A-8BB5-9CA194A8BC63}"/>
          </ac:spMkLst>
        </pc:spChg>
        <pc:spChg chg="add del">
          <ac:chgData name="Yu, Ivan" userId="S::iyu@calstatela.edu::c2880bb9-1f86-4df8-a2ce-113fa2e86bb2" providerId="AD" clId="Web-{1D71689F-FDB4-48A5-BA01-9C4EC351D599}" dt="2020-04-27T21:30:50.860" v="16"/>
          <ac:spMkLst>
            <pc:docMk/>
            <pc:sldMk cId="4140531293" sldId="302"/>
            <ac:spMk id="86" creationId="{7D20183A-0B1D-4A1F-89B1-ADBEDBC6E54E}"/>
          </ac:spMkLst>
        </pc:spChg>
        <pc:spChg chg="add del">
          <ac:chgData name="Yu, Ivan" userId="S::iyu@calstatela.edu::c2880bb9-1f86-4df8-a2ce-113fa2e86bb2" providerId="AD" clId="Web-{1D71689F-FDB4-48A5-BA01-9C4EC351D599}" dt="2020-04-27T21:30:50.860" v="16"/>
          <ac:spMkLst>
            <pc:docMk/>
            <pc:sldMk cId="4140531293" sldId="302"/>
            <ac:spMk id="88" creationId="{131031D3-26CD-4214-A9A4-5857EFA15A0C}"/>
          </ac:spMkLst>
        </pc:spChg>
        <pc:spChg chg="add del">
          <ac:chgData name="Yu, Ivan" userId="S::iyu@calstatela.edu::c2880bb9-1f86-4df8-a2ce-113fa2e86bb2" providerId="AD" clId="Web-{1D71689F-FDB4-48A5-BA01-9C4EC351D599}" dt="2020-04-27T21:33:06.532" v="19"/>
          <ac:spMkLst>
            <pc:docMk/>
            <pc:sldMk cId="4140531293" sldId="302"/>
            <ac:spMk id="90" creationId="{B5FA7C47-B7C1-4D2E-AB49-ED23BA34BA83}"/>
          </ac:spMkLst>
        </pc:spChg>
        <pc:spChg chg="add del">
          <ac:chgData name="Yu, Ivan" userId="S::iyu@calstatela.edu::c2880bb9-1f86-4df8-a2ce-113fa2e86bb2" providerId="AD" clId="Web-{1D71689F-FDB4-48A5-BA01-9C4EC351D599}" dt="2020-04-27T21:33:06.532" v="19"/>
          <ac:spMkLst>
            <pc:docMk/>
            <pc:sldMk cId="4140531293" sldId="302"/>
            <ac:spMk id="92" creationId="{596EE156-ABF1-4329-A6BA-03B4254E0877}"/>
          </ac:spMkLst>
        </pc:spChg>
        <pc:spChg chg="add del">
          <ac:chgData name="Yu, Ivan" userId="S::iyu@calstatela.edu::c2880bb9-1f86-4df8-a2ce-113fa2e86bb2" providerId="AD" clId="Web-{1D71689F-FDB4-48A5-BA01-9C4EC351D599}" dt="2020-04-27T21:33:06.532" v="19"/>
          <ac:spMkLst>
            <pc:docMk/>
            <pc:sldMk cId="4140531293" sldId="302"/>
            <ac:spMk id="94" creationId="{19B9933F-AAB3-444A-8BB5-9CA194A8BC63}"/>
          </ac:spMkLst>
        </pc:spChg>
        <pc:spChg chg="add del">
          <ac:chgData name="Yu, Ivan" userId="S::iyu@calstatela.edu::c2880bb9-1f86-4df8-a2ce-113fa2e86bb2" providerId="AD" clId="Web-{1D71689F-FDB4-48A5-BA01-9C4EC351D599}" dt="2020-04-27T21:33:06.532" v="19"/>
          <ac:spMkLst>
            <pc:docMk/>
            <pc:sldMk cId="4140531293" sldId="302"/>
            <ac:spMk id="96" creationId="{7D20183A-0B1D-4A1F-89B1-ADBEDBC6E54E}"/>
          </ac:spMkLst>
        </pc:spChg>
        <pc:spChg chg="add del">
          <ac:chgData name="Yu, Ivan" userId="S::iyu@calstatela.edu::c2880bb9-1f86-4df8-a2ce-113fa2e86bb2" providerId="AD" clId="Web-{1D71689F-FDB4-48A5-BA01-9C4EC351D599}" dt="2020-04-27T21:33:06.532" v="19"/>
          <ac:spMkLst>
            <pc:docMk/>
            <pc:sldMk cId="4140531293" sldId="302"/>
            <ac:spMk id="98" creationId="{131031D3-26CD-4214-A9A4-5857EFA15A0C}"/>
          </ac:spMkLst>
        </pc:spChg>
        <pc:grpChg chg="mod">
          <ac:chgData name="Yu, Ivan" userId="S::iyu@calstatela.edu::c2880bb9-1f86-4df8-a2ce-113fa2e86bb2" providerId="AD" clId="Web-{1D71689F-FDB4-48A5-BA01-9C4EC351D599}" dt="2020-04-27T21:30:50.985" v="17"/>
          <ac:grpSpMkLst>
            <pc:docMk/>
            <pc:sldMk cId="4140531293" sldId="302"/>
            <ac:grpSpMk id="4" creationId="{479D3003-36C2-4FCB-B3A9-71F5F5D1FD59}"/>
          </ac:grpSpMkLst>
        </pc:grpChg>
        <pc:grpChg chg="add del">
          <ac:chgData name="Yu, Ivan" userId="S::iyu@calstatela.edu::c2880bb9-1f86-4df8-a2ce-113fa2e86bb2" providerId="AD" clId="Web-{1D71689F-FDB4-48A5-BA01-9C4EC351D599}" dt="2020-04-27T21:30:50.985" v="17"/>
          <ac:grpSpMkLst>
            <pc:docMk/>
            <pc:sldMk cId="4140531293" sldId="302"/>
            <ac:grpSpMk id="69" creationId="{828A5161-06F1-46CF-8AD7-844680A59E13}"/>
          </ac:grpSpMkLst>
        </pc:grpChg>
        <pc:grpChg chg="add del">
          <ac:chgData name="Yu, Ivan" userId="S::iyu@calstatela.edu::c2880bb9-1f86-4df8-a2ce-113fa2e86bb2" providerId="AD" clId="Web-{1D71689F-FDB4-48A5-BA01-9C4EC351D599}" dt="2020-04-27T21:30:50.985" v="17"/>
          <ac:grpSpMkLst>
            <pc:docMk/>
            <pc:sldMk cId="4140531293" sldId="302"/>
            <ac:grpSpMk id="73" creationId="{5995D10D-E9C9-47DB-AE7E-801FEF38F5C9}"/>
          </ac:grpSpMkLst>
        </pc:grpChg>
        <pc:grpChg chg="add">
          <ac:chgData name="Yu, Ivan" userId="S::iyu@calstatela.edu::c2880bb9-1f86-4df8-a2ce-113fa2e86bb2" providerId="AD" clId="Web-{1D71689F-FDB4-48A5-BA01-9C4EC351D599}" dt="2020-04-27T21:30:50.985" v="17"/>
          <ac:grpSpMkLst>
            <pc:docMk/>
            <pc:sldMk cId="4140531293" sldId="302"/>
            <ac:grpSpMk id="79" creationId="{C9888C69-11CC-40BA-BABF-F9B7E11C9156}"/>
          </ac:grpSpMkLst>
        </pc:grpChg>
      </pc:sldChg>
      <pc:sldChg chg="addSp delSp modSp mod delDesignElem chgLayout">
        <pc:chgData name="Yu, Ivan" userId="S::iyu@calstatela.edu::c2880bb9-1f86-4df8-a2ce-113fa2e86bb2" providerId="AD" clId="Web-{1D71689F-FDB4-48A5-BA01-9C4EC351D599}" dt="2020-04-27T21:33:06.532" v="19"/>
        <pc:sldMkLst>
          <pc:docMk/>
          <pc:sldMk cId="2983003120" sldId="303"/>
        </pc:sldMkLst>
        <pc:spChg chg="mod ord">
          <ac:chgData name="Yu, Ivan" userId="S::iyu@calstatela.edu::c2880bb9-1f86-4df8-a2ce-113fa2e86bb2" providerId="AD" clId="Web-{1D71689F-FDB4-48A5-BA01-9C4EC351D599}" dt="2020-04-27T21:33:06.532" v="19"/>
          <ac:spMkLst>
            <pc:docMk/>
            <pc:sldMk cId="2983003120" sldId="303"/>
            <ac:spMk id="24" creationId="{B2B2848A-E68C-445D-AD5E-CAA83E8913A9}"/>
          </ac:spMkLst>
        </pc:spChg>
        <pc:spChg chg="add del">
          <ac:chgData name="Yu, Ivan" userId="S::iyu@calstatela.edu::c2880bb9-1f86-4df8-a2ce-113fa2e86bb2" providerId="AD" clId="Web-{1D71689F-FDB4-48A5-BA01-9C4EC351D599}" dt="2020-04-27T21:33:06.532" v="19"/>
          <ac:spMkLst>
            <pc:docMk/>
            <pc:sldMk cId="2983003120" sldId="303"/>
            <ac:spMk id="40" creationId="{867D4867-5BA7-4462-B2F6-A23F4A622AA7}"/>
          </ac:spMkLst>
        </pc:spChg>
      </pc:sldChg>
      <pc:sldChg chg="addSp delSp modSp mod setBg setClrOvrMap delDesignElem chgLayout">
        <pc:chgData name="Yu, Ivan" userId="S::iyu@calstatela.edu::c2880bb9-1f86-4df8-a2ce-113fa2e86bb2" providerId="AD" clId="Web-{1D71689F-FDB4-48A5-BA01-9C4EC351D599}" dt="2020-04-27T21:34:32.173" v="24"/>
        <pc:sldMkLst>
          <pc:docMk/>
          <pc:sldMk cId="1149551350" sldId="304"/>
        </pc:sldMkLst>
        <pc:spChg chg="mod ord">
          <ac:chgData name="Yu, Ivan" userId="S::iyu@calstatela.edu::c2880bb9-1f86-4df8-a2ce-113fa2e86bb2" providerId="AD" clId="Web-{1D71689F-FDB4-48A5-BA01-9C4EC351D599}" dt="2020-04-27T21:34:32.173" v="24"/>
          <ac:spMkLst>
            <pc:docMk/>
            <pc:sldMk cId="1149551350" sldId="304"/>
            <ac:spMk id="2" creationId="{730A7719-8C16-4B24-A0E8-2D87D0EF860B}"/>
          </ac:spMkLst>
        </pc:spChg>
        <pc:spChg chg="del">
          <ac:chgData name="Yu, Ivan" userId="S::iyu@calstatela.edu::c2880bb9-1f86-4df8-a2ce-113fa2e86bb2" providerId="AD" clId="Web-{1D71689F-FDB4-48A5-BA01-9C4EC351D599}" dt="2020-04-27T21:29:16.938" v="11"/>
          <ac:spMkLst>
            <pc:docMk/>
            <pc:sldMk cId="1149551350" sldId="304"/>
            <ac:spMk id="19" creationId="{867D4867-5BA7-4462-B2F6-A23F4A622AA7}"/>
          </ac:spMkLst>
        </pc:spChg>
        <pc:spChg chg="mod">
          <ac:chgData name="Yu, Ivan" userId="S::iyu@calstatela.edu::c2880bb9-1f86-4df8-a2ce-113fa2e86bb2" providerId="AD" clId="Web-{1D71689F-FDB4-48A5-BA01-9C4EC351D599}" dt="2020-04-27T21:34:32.173" v="24"/>
          <ac:spMkLst>
            <pc:docMk/>
            <pc:sldMk cId="1149551350" sldId="304"/>
            <ac:spMk id="62" creationId="{C8323E07-79FF-4859-A153-B92E5ED157E4}"/>
          </ac:spMkLst>
        </pc:spChg>
        <pc:spChg chg="add del">
          <ac:chgData name="Yu, Ivan" userId="S::iyu@calstatela.edu::c2880bb9-1f86-4df8-a2ce-113fa2e86bb2" providerId="AD" clId="Web-{1D71689F-FDB4-48A5-BA01-9C4EC351D599}" dt="2020-04-27T21:34:32.173" v="24"/>
          <ac:spMkLst>
            <pc:docMk/>
            <pc:sldMk cId="1149551350" sldId="304"/>
            <ac:spMk id="67" creationId="{2B566528-1B12-4246-9431-5C2D7D081168}"/>
          </ac:spMkLst>
        </pc:spChg>
        <pc:spChg chg="add">
          <ac:chgData name="Yu, Ivan" userId="S::iyu@calstatela.edu::c2880bb9-1f86-4df8-a2ce-113fa2e86bb2" providerId="AD" clId="Web-{1D71689F-FDB4-48A5-BA01-9C4EC351D599}" dt="2020-04-27T21:34:32.173" v="24"/>
          <ac:spMkLst>
            <pc:docMk/>
            <pc:sldMk cId="1149551350" sldId="304"/>
            <ac:spMk id="80" creationId="{B5FA7C47-B7C1-4D2E-AB49-ED23BA34BA83}"/>
          </ac:spMkLst>
        </pc:spChg>
        <pc:spChg chg="add">
          <ac:chgData name="Yu, Ivan" userId="S::iyu@calstatela.edu::c2880bb9-1f86-4df8-a2ce-113fa2e86bb2" providerId="AD" clId="Web-{1D71689F-FDB4-48A5-BA01-9C4EC351D599}" dt="2020-04-27T21:34:32.173" v="24"/>
          <ac:spMkLst>
            <pc:docMk/>
            <pc:sldMk cId="1149551350" sldId="304"/>
            <ac:spMk id="82" creationId="{596EE156-ABF1-4329-A6BA-03B4254E0877}"/>
          </ac:spMkLst>
        </pc:spChg>
        <pc:spChg chg="add">
          <ac:chgData name="Yu, Ivan" userId="S::iyu@calstatela.edu::c2880bb9-1f86-4df8-a2ce-113fa2e86bb2" providerId="AD" clId="Web-{1D71689F-FDB4-48A5-BA01-9C4EC351D599}" dt="2020-04-27T21:34:32.173" v="24"/>
          <ac:spMkLst>
            <pc:docMk/>
            <pc:sldMk cId="1149551350" sldId="304"/>
            <ac:spMk id="84" creationId="{19B9933F-AAB3-444A-8BB5-9CA194A8BC63}"/>
          </ac:spMkLst>
        </pc:spChg>
        <pc:spChg chg="add">
          <ac:chgData name="Yu, Ivan" userId="S::iyu@calstatela.edu::c2880bb9-1f86-4df8-a2ce-113fa2e86bb2" providerId="AD" clId="Web-{1D71689F-FDB4-48A5-BA01-9C4EC351D599}" dt="2020-04-27T21:34:32.173" v="24"/>
          <ac:spMkLst>
            <pc:docMk/>
            <pc:sldMk cId="1149551350" sldId="304"/>
            <ac:spMk id="86" creationId="{7D20183A-0B1D-4A1F-89B1-ADBEDBC6E54E}"/>
          </ac:spMkLst>
        </pc:spChg>
        <pc:spChg chg="add">
          <ac:chgData name="Yu, Ivan" userId="S::iyu@calstatela.edu::c2880bb9-1f86-4df8-a2ce-113fa2e86bb2" providerId="AD" clId="Web-{1D71689F-FDB4-48A5-BA01-9C4EC351D599}" dt="2020-04-27T21:34:32.173" v="24"/>
          <ac:spMkLst>
            <pc:docMk/>
            <pc:sldMk cId="1149551350" sldId="304"/>
            <ac:spMk id="88" creationId="{131031D3-26CD-4214-A9A4-5857EFA15A0C}"/>
          </ac:spMkLst>
        </pc:spChg>
        <pc:grpChg chg="mod">
          <ac:chgData name="Yu, Ivan" userId="S::iyu@calstatela.edu::c2880bb9-1f86-4df8-a2ce-113fa2e86bb2" providerId="AD" clId="Web-{1D71689F-FDB4-48A5-BA01-9C4EC351D599}" dt="2020-04-27T21:34:32.173" v="24"/>
          <ac:grpSpMkLst>
            <pc:docMk/>
            <pc:sldMk cId="1149551350" sldId="304"/>
            <ac:grpSpMk id="4" creationId="{9F216DDE-0953-4F68-98EE-7ADC60FED43B}"/>
          </ac:grpSpMkLst>
        </pc:grpChg>
        <pc:grpChg chg="add del">
          <ac:chgData name="Yu, Ivan" userId="S::iyu@calstatela.edu::c2880bb9-1f86-4df8-a2ce-113fa2e86bb2" providerId="AD" clId="Web-{1D71689F-FDB4-48A5-BA01-9C4EC351D599}" dt="2020-04-27T21:34:32.173" v="24"/>
          <ac:grpSpMkLst>
            <pc:docMk/>
            <pc:sldMk cId="1149551350" sldId="304"/>
            <ac:grpSpMk id="69" creationId="{828A5161-06F1-46CF-8AD7-844680A59E13}"/>
          </ac:grpSpMkLst>
        </pc:grpChg>
        <pc:grpChg chg="add del">
          <ac:chgData name="Yu, Ivan" userId="S::iyu@calstatela.edu::c2880bb9-1f86-4df8-a2ce-113fa2e86bb2" providerId="AD" clId="Web-{1D71689F-FDB4-48A5-BA01-9C4EC351D599}" dt="2020-04-27T21:34:32.173" v="24"/>
          <ac:grpSpMkLst>
            <pc:docMk/>
            <pc:sldMk cId="1149551350" sldId="304"/>
            <ac:grpSpMk id="73" creationId="{5995D10D-E9C9-47DB-AE7E-801FEF38F5C9}"/>
          </ac:grpSpMkLst>
        </pc:grpChg>
      </pc:sldChg>
      <pc:sldChg chg="addSp delSp modSp mod delDesignElem chgLayout">
        <pc:chgData name="Yu, Ivan" userId="S::iyu@calstatela.edu::c2880bb9-1f86-4df8-a2ce-113fa2e86bb2" providerId="AD" clId="Web-{1D71689F-FDB4-48A5-BA01-9C4EC351D599}" dt="2020-04-27T21:33:06.532" v="19"/>
        <pc:sldMkLst>
          <pc:docMk/>
          <pc:sldMk cId="2450265028" sldId="306"/>
        </pc:sldMkLst>
        <pc:spChg chg="mod ord">
          <ac:chgData name="Yu, Ivan" userId="S::iyu@calstatela.edu::c2880bb9-1f86-4df8-a2ce-113fa2e86bb2" providerId="AD" clId="Web-{1D71689F-FDB4-48A5-BA01-9C4EC351D599}" dt="2020-04-27T21:33:06.532" v="19"/>
          <ac:spMkLst>
            <pc:docMk/>
            <pc:sldMk cId="2450265028" sldId="306"/>
            <ac:spMk id="24" creationId="{B2B2848A-E68C-445D-AD5E-CAA83E8913A9}"/>
          </ac:spMkLst>
        </pc:spChg>
        <pc:spChg chg="add del">
          <ac:chgData name="Yu, Ivan" userId="S::iyu@calstatela.edu::c2880bb9-1f86-4df8-a2ce-113fa2e86bb2" providerId="AD" clId="Web-{1D71689F-FDB4-48A5-BA01-9C4EC351D599}" dt="2020-04-27T21:33:06.532" v="19"/>
          <ac:spMkLst>
            <pc:docMk/>
            <pc:sldMk cId="2450265028" sldId="306"/>
            <ac:spMk id="40" creationId="{867D4867-5BA7-4462-B2F6-A23F4A622AA7}"/>
          </ac:spMkLst>
        </pc:spChg>
      </pc:sldChg>
      <pc:sldChg chg="addSp delSp modSp mod delDesignElem chgLayout">
        <pc:chgData name="Yu, Ivan" userId="S::iyu@calstatela.edu::c2880bb9-1f86-4df8-a2ce-113fa2e86bb2" providerId="AD" clId="Web-{1D71689F-FDB4-48A5-BA01-9C4EC351D599}" dt="2020-04-27T21:33:06.532" v="19"/>
        <pc:sldMkLst>
          <pc:docMk/>
          <pc:sldMk cId="2741899494" sldId="307"/>
        </pc:sldMkLst>
        <pc:spChg chg="mod ord">
          <ac:chgData name="Yu, Ivan" userId="S::iyu@calstatela.edu::c2880bb9-1f86-4df8-a2ce-113fa2e86bb2" providerId="AD" clId="Web-{1D71689F-FDB4-48A5-BA01-9C4EC351D599}" dt="2020-04-27T21:33:06.532" v="19"/>
          <ac:spMkLst>
            <pc:docMk/>
            <pc:sldMk cId="2741899494" sldId="307"/>
            <ac:spMk id="2" creationId="{E522F948-85E4-491D-8288-1DE82DACD2C6}"/>
          </ac:spMkLst>
        </pc:spChg>
        <pc:spChg chg="mod ord">
          <ac:chgData name="Yu, Ivan" userId="S::iyu@calstatela.edu::c2880bb9-1f86-4df8-a2ce-113fa2e86bb2" providerId="AD" clId="Web-{1D71689F-FDB4-48A5-BA01-9C4EC351D599}" dt="2020-04-27T21:33:06.532" v="19"/>
          <ac:spMkLst>
            <pc:docMk/>
            <pc:sldMk cId="2741899494" sldId="307"/>
            <ac:spMk id="13" creationId="{2A8A949E-FCDA-41AA-97F8-A54364E9A0E0}"/>
          </ac:spMkLst>
        </pc:spChg>
        <pc:spChg chg="add del">
          <ac:chgData name="Yu, Ivan" userId="S::iyu@calstatela.edu::c2880bb9-1f86-4df8-a2ce-113fa2e86bb2" providerId="AD" clId="Web-{1D71689F-FDB4-48A5-BA01-9C4EC351D599}" dt="2020-04-27T21:33:06.532" v="19"/>
          <ac:spMkLst>
            <pc:docMk/>
            <pc:sldMk cId="2741899494" sldId="307"/>
            <ac:spMk id="48" creationId="{867D4867-5BA7-4462-B2F6-A23F4A622AA7}"/>
          </ac:spMkLst>
        </pc:spChg>
      </pc:sldChg>
      <pc:sldChg chg="addSp delSp modSp mod delDesignElem chgLayout">
        <pc:chgData name="Yu, Ivan" userId="S::iyu@calstatela.edu::c2880bb9-1f86-4df8-a2ce-113fa2e86bb2" providerId="AD" clId="Web-{1D71689F-FDB4-48A5-BA01-9C4EC351D599}" dt="2020-04-27T21:33:06.532" v="19"/>
        <pc:sldMkLst>
          <pc:docMk/>
          <pc:sldMk cId="3074276207" sldId="309"/>
        </pc:sldMkLst>
        <pc:spChg chg="mod ord">
          <ac:chgData name="Yu, Ivan" userId="S::iyu@calstatela.edu::c2880bb9-1f86-4df8-a2ce-113fa2e86bb2" providerId="AD" clId="Web-{1D71689F-FDB4-48A5-BA01-9C4EC351D599}" dt="2020-04-27T21:33:06.532" v="19"/>
          <ac:spMkLst>
            <pc:docMk/>
            <pc:sldMk cId="3074276207" sldId="309"/>
            <ac:spMk id="2" creationId="{E522F948-85E4-491D-8288-1DE82DACD2C6}"/>
          </ac:spMkLst>
        </pc:spChg>
        <pc:spChg chg="mod ord">
          <ac:chgData name="Yu, Ivan" userId="S::iyu@calstatela.edu::c2880bb9-1f86-4df8-a2ce-113fa2e86bb2" providerId="AD" clId="Web-{1D71689F-FDB4-48A5-BA01-9C4EC351D599}" dt="2020-04-27T21:33:06.532" v="19"/>
          <ac:spMkLst>
            <pc:docMk/>
            <pc:sldMk cId="3074276207" sldId="309"/>
            <ac:spMk id="13" creationId="{2A8A949E-FCDA-41AA-97F8-A54364E9A0E0}"/>
          </ac:spMkLst>
        </pc:spChg>
        <pc:spChg chg="add del">
          <ac:chgData name="Yu, Ivan" userId="S::iyu@calstatela.edu::c2880bb9-1f86-4df8-a2ce-113fa2e86bb2" providerId="AD" clId="Web-{1D71689F-FDB4-48A5-BA01-9C4EC351D599}" dt="2020-04-27T21:33:06.532" v="19"/>
          <ac:spMkLst>
            <pc:docMk/>
            <pc:sldMk cId="3074276207" sldId="309"/>
            <ac:spMk id="57" creationId="{867D4867-5BA7-4462-B2F6-A23F4A622AA7}"/>
          </ac:spMkLst>
        </pc:spChg>
      </pc:sldChg>
      <pc:sldChg chg="addSp delSp modSp mod delDesignElem chgLayout">
        <pc:chgData name="Yu, Ivan" userId="S::iyu@calstatela.edu::c2880bb9-1f86-4df8-a2ce-113fa2e86bb2" providerId="AD" clId="Web-{1D71689F-FDB4-48A5-BA01-9C4EC351D599}" dt="2020-04-27T21:33:06.532" v="19"/>
        <pc:sldMkLst>
          <pc:docMk/>
          <pc:sldMk cId="4078937985" sldId="310"/>
        </pc:sldMkLst>
        <pc:spChg chg="mod ord">
          <ac:chgData name="Yu, Ivan" userId="S::iyu@calstatela.edu::c2880bb9-1f86-4df8-a2ce-113fa2e86bb2" providerId="AD" clId="Web-{1D71689F-FDB4-48A5-BA01-9C4EC351D599}" dt="2020-04-27T21:33:06.532" v="19"/>
          <ac:spMkLst>
            <pc:docMk/>
            <pc:sldMk cId="4078937985" sldId="310"/>
            <ac:spMk id="2" creationId="{C9BAAC32-2710-4B66-876C-2421A3FBBB3B}"/>
          </ac:spMkLst>
        </pc:spChg>
        <pc:spChg chg="mod ord">
          <ac:chgData name="Yu, Ivan" userId="S::iyu@calstatela.edu::c2880bb9-1f86-4df8-a2ce-113fa2e86bb2" providerId="AD" clId="Web-{1D71689F-FDB4-48A5-BA01-9C4EC351D599}" dt="2020-04-27T21:33:06.532" v="19"/>
          <ac:spMkLst>
            <pc:docMk/>
            <pc:sldMk cId="4078937985" sldId="310"/>
            <ac:spMk id="3" creationId="{A9BA5BE7-6B01-41F4-9400-D0793CC9523C}"/>
          </ac:spMkLst>
        </pc:spChg>
        <pc:spChg chg="add del">
          <ac:chgData name="Yu, Ivan" userId="S::iyu@calstatela.edu::c2880bb9-1f86-4df8-a2ce-113fa2e86bb2" providerId="AD" clId="Web-{1D71689F-FDB4-48A5-BA01-9C4EC351D599}" dt="2020-04-27T21:33:06.532" v="19"/>
          <ac:spMkLst>
            <pc:docMk/>
            <pc:sldMk cId="4078937985" sldId="310"/>
            <ac:spMk id="9" creationId="{867D4867-5BA7-4462-B2F6-A23F4A622AA7}"/>
          </ac:spMkLst>
        </pc:spChg>
      </pc:sldChg>
      <pc:sldChg chg="modSp mod modClrScheme chgLayout">
        <pc:chgData name="Yu, Ivan" userId="S::iyu@calstatela.edu::c2880bb9-1f86-4df8-a2ce-113fa2e86bb2" providerId="AD" clId="Web-{1D71689F-FDB4-48A5-BA01-9C4EC351D599}" dt="2020-04-27T21:33:06.532" v="19"/>
        <pc:sldMkLst>
          <pc:docMk/>
          <pc:sldMk cId="1143539009" sldId="311"/>
        </pc:sldMkLst>
        <pc:spChg chg="mod ord">
          <ac:chgData name="Yu, Ivan" userId="S::iyu@calstatela.edu::c2880bb9-1f86-4df8-a2ce-113fa2e86bb2" providerId="AD" clId="Web-{1D71689F-FDB4-48A5-BA01-9C4EC351D599}" dt="2020-04-27T21:33:06.532" v="19"/>
          <ac:spMkLst>
            <pc:docMk/>
            <pc:sldMk cId="1143539009" sldId="311"/>
            <ac:spMk id="2" creationId="{4059697B-3C06-4728-95D1-B4FE8CC26A55}"/>
          </ac:spMkLst>
        </pc:spChg>
        <pc:spChg chg="mod ord">
          <ac:chgData name="Yu, Ivan" userId="S::iyu@calstatela.edu::c2880bb9-1f86-4df8-a2ce-113fa2e86bb2" providerId="AD" clId="Web-{1D71689F-FDB4-48A5-BA01-9C4EC351D599}" dt="2020-04-27T21:33:06.532" v="19"/>
          <ac:spMkLst>
            <pc:docMk/>
            <pc:sldMk cId="1143539009" sldId="311"/>
            <ac:spMk id="3" creationId="{CB93958C-AFD7-475E-9340-60786105E139}"/>
          </ac:spMkLst>
        </pc:spChg>
      </pc:sldChg>
      <pc:sldChg chg="addSp delSp modSp mod delDesignElem chgLayout">
        <pc:chgData name="Yu, Ivan" userId="S::iyu@calstatela.edu::c2880bb9-1f86-4df8-a2ce-113fa2e86bb2" providerId="AD" clId="Web-{1D71689F-FDB4-48A5-BA01-9C4EC351D599}" dt="2020-04-27T21:33:06.532" v="19"/>
        <pc:sldMkLst>
          <pc:docMk/>
          <pc:sldMk cId="2683318275" sldId="312"/>
        </pc:sldMkLst>
        <pc:spChg chg="mod ord">
          <ac:chgData name="Yu, Ivan" userId="S::iyu@calstatela.edu::c2880bb9-1f86-4df8-a2ce-113fa2e86bb2" providerId="AD" clId="Web-{1D71689F-FDB4-48A5-BA01-9C4EC351D599}" dt="2020-04-27T21:33:06.532" v="19"/>
          <ac:spMkLst>
            <pc:docMk/>
            <pc:sldMk cId="2683318275" sldId="312"/>
            <ac:spMk id="2" creationId="{9CD47F7F-8516-48BE-84C0-7F64361245C1}"/>
          </ac:spMkLst>
        </pc:spChg>
        <pc:spChg chg="add del">
          <ac:chgData name="Yu, Ivan" userId="S::iyu@calstatela.edu::c2880bb9-1f86-4df8-a2ce-113fa2e86bb2" providerId="AD" clId="Web-{1D71689F-FDB4-48A5-BA01-9C4EC351D599}" dt="2020-04-27T21:33:06.532" v="19"/>
          <ac:spMkLst>
            <pc:docMk/>
            <pc:sldMk cId="2683318275" sldId="312"/>
            <ac:spMk id="19" creationId="{A3BAF07C-C39E-42EB-BB22-8D46691D9735}"/>
          </ac:spMkLst>
        </pc:spChg>
        <pc:grpChg chg="add del">
          <ac:chgData name="Yu, Ivan" userId="S::iyu@calstatela.edu::c2880bb9-1f86-4df8-a2ce-113fa2e86bb2" providerId="AD" clId="Web-{1D71689F-FDB4-48A5-BA01-9C4EC351D599}" dt="2020-04-27T21:33:06.532" v="19"/>
          <ac:grpSpMkLst>
            <pc:docMk/>
            <pc:sldMk cId="2683318275" sldId="312"/>
            <ac:grpSpMk id="21" creationId="{D8E9CF54-0466-4261-9E62-0249E60E1886}"/>
          </ac:grpSpMkLst>
        </pc:grpChg>
      </pc:sldChg>
      <pc:sldChg chg="modSp mod modClrScheme chgLayout">
        <pc:chgData name="Yu, Ivan" userId="S::iyu@calstatela.edu::c2880bb9-1f86-4df8-a2ce-113fa2e86bb2" providerId="AD" clId="Web-{1D71689F-FDB4-48A5-BA01-9C4EC351D599}" dt="2020-04-27T21:33:06.532" v="19"/>
        <pc:sldMkLst>
          <pc:docMk/>
          <pc:sldMk cId="730381956" sldId="313"/>
        </pc:sldMkLst>
        <pc:spChg chg="mod ord">
          <ac:chgData name="Yu, Ivan" userId="S::iyu@calstatela.edu::c2880bb9-1f86-4df8-a2ce-113fa2e86bb2" providerId="AD" clId="Web-{1D71689F-FDB4-48A5-BA01-9C4EC351D599}" dt="2020-04-27T21:33:06.532" v="19"/>
          <ac:spMkLst>
            <pc:docMk/>
            <pc:sldMk cId="730381956" sldId="313"/>
            <ac:spMk id="2" creationId="{205D201E-36D4-4BF8-83ED-FD6675270FFE}"/>
          </ac:spMkLst>
        </pc:spChg>
        <pc:spChg chg="mod ord">
          <ac:chgData name="Yu, Ivan" userId="S::iyu@calstatela.edu::c2880bb9-1f86-4df8-a2ce-113fa2e86bb2" providerId="AD" clId="Web-{1D71689F-FDB4-48A5-BA01-9C4EC351D599}" dt="2020-04-27T21:33:06.532" v="19"/>
          <ac:spMkLst>
            <pc:docMk/>
            <pc:sldMk cId="730381956" sldId="313"/>
            <ac:spMk id="4" creationId="{D533896D-19D1-4654-B3D8-87F094212B14}"/>
          </ac:spMkLst>
        </pc:spChg>
        <pc:picChg chg="mod ord">
          <ac:chgData name="Yu, Ivan" userId="S::iyu@calstatela.edu::c2880bb9-1f86-4df8-a2ce-113fa2e86bb2" providerId="AD" clId="Web-{1D71689F-FDB4-48A5-BA01-9C4EC351D599}" dt="2020-04-27T21:33:06.532" v="19"/>
          <ac:picMkLst>
            <pc:docMk/>
            <pc:sldMk cId="730381956" sldId="313"/>
            <ac:picMk id="5" creationId="{B07715A2-DD2F-4CF3-804A-F8480F571094}"/>
          </ac:picMkLst>
        </pc:picChg>
      </pc:sldChg>
      <pc:sldChg chg="addSp delSp modSp mod setBg setClrOvrMap delDesignElem chgLayout">
        <pc:chgData name="Yu, Ivan" userId="S::iyu@calstatela.edu::c2880bb9-1f86-4df8-a2ce-113fa2e86bb2" providerId="AD" clId="Web-{1D71689F-FDB4-48A5-BA01-9C4EC351D599}" dt="2020-04-27T21:34:25.048" v="23"/>
        <pc:sldMkLst>
          <pc:docMk/>
          <pc:sldMk cId="796995453" sldId="314"/>
        </pc:sldMkLst>
        <pc:spChg chg="mod ord">
          <ac:chgData name="Yu, Ivan" userId="S::iyu@calstatela.edu::c2880bb9-1f86-4df8-a2ce-113fa2e86bb2" providerId="AD" clId="Web-{1D71689F-FDB4-48A5-BA01-9C4EC351D599}" dt="2020-04-27T21:34:25.048" v="23"/>
          <ac:spMkLst>
            <pc:docMk/>
            <pc:sldMk cId="796995453" sldId="314"/>
            <ac:spMk id="2" creationId="{730A7719-8C16-4B24-A0E8-2D87D0EF860B}"/>
          </ac:spMkLst>
        </pc:spChg>
        <pc:spChg chg="del">
          <ac:chgData name="Yu, Ivan" userId="S::iyu@calstatela.edu::c2880bb9-1f86-4df8-a2ce-113fa2e86bb2" providerId="AD" clId="Web-{1D71689F-FDB4-48A5-BA01-9C4EC351D599}" dt="2020-04-27T21:29:14.156" v="10"/>
          <ac:spMkLst>
            <pc:docMk/>
            <pc:sldMk cId="796995453" sldId="314"/>
            <ac:spMk id="19" creationId="{867D4867-5BA7-4462-B2F6-A23F4A622AA7}"/>
          </ac:spMkLst>
        </pc:spChg>
        <pc:spChg chg="mod">
          <ac:chgData name="Yu, Ivan" userId="S::iyu@calstatela.edu::c2880bb9-1f86-4df8-a2ce-113fa2e86bb2" providerId="AD" clId="Web-{1D71689F-FDB4-48A5-BA01-9C4EC351D599}" dt="2020-04-27T21:34:25.048" v="23"/>
          <ac:spMkLst>
            <pc:docMk/>
            <pc:sldMk cId="796995453" sldId="314"/>
            <ac:spMk id="62" creationId="{C8323E07-79FF-4859-A153-B92E5ED157E4}"/>
          </ac:spMkLst>
        </pc:spChg>
        <pc:spChg chg="add del">
          <ac:chgData name="Yu, Ivan" userId="S::iyu@calstatela.edu::c2880bb9-1f86-4df8-a2ce-113fa2e86bb2" providerId="AD" clId="Web-{1D71689F-FDB4-48A5-BA01-9C4EC351D599}" dt="2020-04-27T21:34:25.048" v="23"/>
          <ac:spMkLst>
            <pc:docMk/>
            <pc:sldMk cId="796995453" sldId="314"/>
            <ac:spMk id="67" creationId="{2B566528-1B12-4246-9431-5C2D7D081168}"/>
          </ac:spMkLst>
        </pc:spChg>
        <pc:spChg chg="add">
          <ac:chgData name="Yu, Ivan" userId="S::iyu@calstatela.edu::c2880bb9-1f86-4df8-a2ce-113fa2e86bb2" providerId="AD" clId="Web-{1D71689F-FDB4-48A5-BA01-9C4EC351D599}" dt="2020-04-27T21:34:25.048" v="23"/>
          <ac:spMkLst>
            <pc:docMk/>
            <pc:sldMk cId="796995453" sldId="314"/>
            <ac:spMk id="80" creationId="{B5FA7C47-B7C1-4D2E-AB49-ED23BA34BA83}"/>
          </ac:spMkLst>
        </pc:spChg>
        <pc:spChg chg="add">
          <ac:chgData name="Yu, Ivan" userId="S::iyu@calstatela.edu::c2880bb9-1f86-4df8-a2ce-113fa2e86bb2" providerId="AD" clId="Web-{1D71689F-FDB4-48A5-BA01-9C4EC351D599}" dt="2020-04-27T21:34:25.048" v="23"/>
          <ac:spMkLst>
            <pc:docMk/>
            <pc:sldMk cId="796995453" sldId="314"/>
            <ac:spMk id="82" creationId="{596EE156-ABF1-4329-A6BA-03B4254E0877}"/>
          </ac:spMkLst>
        </pc:spChg>
        <pc:spChg chg="add">
          <ac:chgData name="Yu, Ivan" userId="S::iyu@calstatela.edu::c2880bb9-1f86-4df8-a2ce-113fa2e86bb2" providerId="AD" clId="Web-{1D71689F-FDB4-48A5-BA01-9C4EC351D599}" dt="2020-04-27T21:34:25.048" v="23"/>
          <ac:spMkLst>
            <pc:docMk/>
            <pc:sldMk cId="796995453" sldId="314"/>
            <ac:spMk id="84" creationId="{19B9933F-AAB3-444A-8BB5-9CA194A8BC63}"/>
          </ac:spMkLst>
        </pc:spChg>
        <pc:spChg chg="add">
          <ac:chgData name="Yu, Ivan" userId="S::iyu@calstatela.edu::c2880bb9-1f86-4df8-a2ce-113fa2e86bb2" providerId="AD" clId="Web-{1D71689F-FDB4-48A5-BA01-9C4EC351D599}" dt="2020-04-27T21:34:25.048" v="23"/>
          <ac:spMkLst>
            <pc:docMk/>
            <pc:sldMk cId="796995453" sldId="314"/>
            <ac:spMk id="86" creationId="{7D20183A-0B1D-4A1F-89B1-ADBEDBC6E54E}"/>
          </ac:spMkLst>
        </pc:spChg>
        <pc:spChg chg="add">
          <ac:chgData name="Yu, Ivan" userId="S::iyu@calstatela.edu::c2880bb9-1f86-4df8-a2ce-113fa2e86bb2" providerId="AD" clId="Web-{1D71689F-FDB4-48A5-BA01-9C4EC351D599}" dt="2020-04-27T21:34:25.048" v="23"/>
          <ac:spMkLst>
            <pc:docMk/>
            <pc:sldMk cId="796995453" sldId="314"/>
            <ac:spMk id="88" creationId="{131031D3-26CD-4214-A9A4-5857EFA15A0C}"/>
          </ac:spMkLst>
        </pc:spChg>
        <pc:grpChg chg="mod">
          <ac:chgData name="Yu, Ivan" userId="S::iyu@calstatela.edu::c2880bb9-1f86-4df8-a2ce-113fa2e86bb2" providerId="AD" clId="Web-{1D71689F-FDB4-48A5-BA01-9C4EC351D599}" dt="2020-04-27T21:34:25.048" v="23"/>
          <ac:grpSpMkLst>
            <pc:docMk/>
            <pc:sldMk cId="796995453" sldId="314"/>
            <ac:grpSpMk id="4" creationId="{9F216DDE-0953-4F68-98EE-7ADC60FED43B}"/>
          </ac:grpSpMkLst>
        </pc:grpChg>
        <pc:grpChg chg="add del">
          <ac:chgData name="Yu, Ivan" userId="S::iyu@calstatela.edu::c2880bb9-1f86-4df8-a2ce-113fa2e86bb2" providerId="AD" clId="Web-{1D71689F-FDB4-48A5-BA01-9C4EC351D599}" dt="2020-04-27T21:34:25.048" v="23"/>
          <ac:grpSpMkLst>
            <pc:docMk/>
            <pc:sldMk cId="796995453" sldId="314"/>
            <ac:grpSpMk id="69" creationId="{828A5161-06F1-46CF-8AD7-844680A59E13}"/>
          </ac:grpSpMkLst>
        </pc:grpChg>
        <pc:grpChg chg="add del">
          <ac:chgData name="Yu, Ivan" userId="S::iyu@calstatela.edu::c2880bb9-1f86-4df8-a2ce-113fa2e86bb2" providerId="AD" clId="Web-{1D71689F-FDB4-48A5-BA01-9C4EC351D599}" dt="2020-04-27T21:34:25.048" v="23"/>
          <ac:grpSpMkLst>
            <pc:docMk/>
            <pc:sldMk cId="796995453" sldId="314"/>
            <ac:grpSpMk id="73" creationId="{5995D10D-E9C9-47DB-AE7E-801FEF38F5C9}"/>
          </ac:grpSpMkLst>
        </pc:grpChg>
      </pc:sldChg>
      <pc:sldChg chg="addSp delSp modSp mod setBg setClrOvrMap delDesignElem chgLayout">
        <pc:chgData name="Yu, Ivan" userId="S::iyu@calstatela.edu::c2880bb9-1f86-4df8-a2ce-113fa2e86bb2" providerId="AD" clId="Web-{1D71689F-FDB4-48A5-BA01-9C4EC351D599}" dt="2020-04-27T21:34:36.126" v="25"/>
        <pc:sldMkLst>
          <pc:docMk/>
          <pc:sldMk cId="2052058590" sldId="315"/>
        </pc:sldMkLst>
        <pc:spChg chg="mod ord">
          <ac:chgData name="Yu, Ivan" userId="S::iyu@calstatela.edu::c2880bb9-1f86-4df8-a2ce-113fa2e86bb2" providerId="AD" clId="Web-{1D71689F-FDB4-48A5-BA01-9C4EC351D599}" dt="2020-04-27T21:34:36.126" v="25"/>
          <ac:spMkLst>
            <pc:docMk/>
            <pc:sldMk cId="2052058590" sldId="315"/>
            <ac:spMk id="2" creationId="{730A7719-8C16-4B24-A0E8-2D87D0EF860B}"/>
          </ac:spMkLst>
        </pc:spChg>
        <pc:spChg chg="del">
          <ac:chgData name="Yu, Ivan" userId="S::iyu@calstatela.edu::c2880bb9-1f86-4df8-a2ce-113fa2e86bb2" providerId="AD" clId="Web-{1D71689F-FDB4-48A5-BA01-9C4EC351D599}" dt="2020-04-27T21:29:19.782" v="12"/>
          <ac:spMkLst>
            <pc:docMk/>
            <pc:sldMk cId="2052058590" sldId="315"/>
            <ac:spMk id="19" creationId="{867D4867-5BA7-4462-B2F6-A23F4A622AA7}"/>
          </ac:spMkLst>
        </pc:spChg>
        <pc:spChg chg="mod">
          <ac:chgData name="Yu, Ivan" userId="S::iyu@calstatela.edu::c2880bb9-1f86-4df8-a2ce-113fa2e86bb2" providerId="AD" clId="Web-{1D71689F-FDB4-48A5-BA01-9C4EC351D599}" dt="2020-04-27T21:34:36.126" v="25"/>
          <ac:spMkLst>
            <pc:docMk/>
            <pc:sldMk cId="2052058590" sldId="315"/>
            <ac:spMk id="62" creationId="{C8323E07-79FF-4859-A153-B92E5ED157E4}"/>
          </ac:spMkLst>
        </pc:spChg>
        <pc:spChg chg="add del">
          <ac:chgData name="Yu, Ivan" userId="S::iyu@calstatela.edu::c2880bb9-1f86-4df8-a2ce-113fa2e86bb2" providerId="AD" clId="Web-{1D71689F-FDB4-48A5-BA01-9C4EC351D599}" dt="2020-04-27T21:34:36.126" v="25"/>
          <ac:spMkLst>
            <pc:docMk/>
            <pc:sldMk cId="2052058590" sldId="315"/>
            <ac:spMk id="67" creationId="{2B566528-1B12-4246-9431-5C2D7D081168}"/>
          </ac:spMkLst>
        </pc:spChg>
        <pc:spChg chg="add">
          <ac:chgData name="Yu, Ivan" userId="S::iyu@calstatela.edu::c2880bb9-1f86-4df8-a2ce-113fa2e86bb2" providerId="AD" clId="Web-{1D71689F-FDB4-48A5-BA01-9C4EC351D599}" dt="2020-04-27T21:34:36.126" v="25"/>
          <ac:spMkLst>
            <pc:docMk/>
            <pc:sldMk cId="2052058590" sldId="315"/>
            <ac:spMk id="80" creationId="{B5FA7C47-B7C1-4D2E-AB49-ED23BA34BA83}"/>
          </ac:spMkLst>
        </pc:spChg>
        <pc:spChg chg="add">
          <ac:chgData name="Yu, Ivan" userId="S::iyu@calstatela.edu::c2880bb9-1f86-4df8-a2ce-113fa2e86bb2" providerId="AD" clId="Web-{1D71689F-FDB4-48A5-BA01-9C4EC351D599}" dt="2020-04-27T21:34:36.126" v="25"/>
          <ac:spMkLst>
            <pc:docMk/>
            <pc:sldMk cId="2052058590" sldId="315"/>
            <ac:spMk id="82" creationId="{596EE156-ABF1-4329-A6BA-03B4254E0877}"/>
          </ac:spMkLst>
        </pc:spChg>
        <pc:spChg chg="add">
          <ac:chgData name="Yu, Ivan" userId="S::iyu@calstatela.edu::c2880bb9-1f86-4df8-a2ce-113fa2e86bb2" providerId="AD" clId="Web-{1D71689F-FDB4-48A5-BA01-9C4EC351D599}" dt="2020-04-27T21:34:36.126" v="25"/>
          <ac:spMkLst>
            <pc:docMk/>
            <pc:sldMk cId="2052058590" sldId="315"/>
            <ac:spMk id="84" creationId="{19B9933F-AAB3-444A-8BB5-9CA194A8BC63}"/>
          </ac:spMkLst>
        </pc:spChg>
        <pc:spChg chg="add">
          <ac:chgData name="Yu, Ivan" userId="S::iyu@calstatela.edu::c2880bb9-1f86-4df8-a2ce-113fa2e86bb2" providerId="AD" clId="Web-{1D71689F-FDB4-48A5-BA01-9C4EC351D599}" dt="2020-04-27T21:34:36.126" v="25"/>
          <ac:spMkLst>
            <pc:docMk/>
            <pc:sldMk cId="2052058590" sldId="315"/>
            <ac:spMk id="86" creationId="{7D20183A-0B1D-4A1F-89B1-ADBEDBC6E54E}"/>
          </ac:spMkLst>
        </pc:spChg>
        <pc:spChg chg="add">
          <ac:chgData name="Yu, Ivan" userId="S::iyu@calstatela.edu::c2880bb9-1f86-4df8-a2ce-113fa2e86bb2" providerId="AD" clId="Web-{1D71689F-FDB4-48A5-BA01-9C4EC351D599}" dt="2020-04-27T21:34:36.126" v="25"/>
          <ac:spMkLst>
            <pc:docMk/>
            <pc:sldMk cId="2052058590" sldId="315"/>
            <ac:spMk id="88" creationId="{131031D3-26CD-4214-A9A4-5857EFA15A0C}"/>
          </ac:spMkLst>
        </pc:spChg>
        <pc:grpChg chg="mod">
          <ac:chgData name="Yu, Ivan" userId="S::iyu@calstatela.edu::c2880bb9-1f86-4df8-a2ce-113fa2e86bb2" providerId="AD" clId="Web-{1D71689F-FDB4-48A5-BA01-9C4EC351D599}" dt="2020-04-27T21:34:36.126" v="25"/>
          <ac:grpSpMkLst>
            <pc:docMk/>
            <pc:sldMk cId="2052058590" sldId="315"/>
            <ac:grpSpMk id="4" creationId="{9F216DDE-0953-4F68-98EE-7ADC60FED43B}"/>
          </ac:grpSpMkLst>
        </pc:grpChg>
        <pc:grpChg chg="add del">
          <ac:chgData name="Yu, Ivan" userId="S::iyu@calstatela.edu::c2880bb9-1f86-4df8-a2ce-113fa2e86bb2" providerId="AD" clId="Web-{1D71689F-FDB4-48A5-BA01-9C4EC351D599}" dt="2020-04-27T21:34:36.126" v="25"/>
          <ac:grpSpMkLst>
            <pc:docMk/>
            <pc:sldMk cId="2052058590" sldId="315"/>
            <ac:grpSpMk id="69" creationId="{828A5161-06F1-46CF-8AD7-844680A59E13}"/>
          </ac:grpSpMkLst>
        </pc:grpChg>
        <pc:grpChg chg="add del">
          <ac:chgData name="Yu, Ivan" userId="S::iyu@calstatela.edu::c2880bb9-1f86-4df8-a2ce-113fa2e86bb2" providerId="AD" clId="Web-{1D71689F-FDB4-48A5-BA01-9C4EC351D599}" dt="2020-04-27T21:34:36.126" v="25"/>
          <ac:grpSpMkLst>
            <pc:docMk/>
            <pc:sldMk cId="2052058590" sldId="315"/>
            <ac:grpSpMk id="73" creationId="{5995D10D-E9C9-47DB-AE7E-801FEF38F5C9}"/>
          </ac:grpSpMkLst>
        </pc:grpChg>
      </pc:sldChg>
      <pc:sldMasterChg chg="add del addSldLayout delSldLayout">
        <pc:chgData name="Yu, Ivan" userId="S::iyu@calstatela.edu::c2880bb9-1f86-4df8-a2ce-113fa2e86bb2" providerId="AD" clId="Web-{1D71689F-FDB4-48A5-BA01-9C4EC351D599}" dt="2020-04-27T21:33:06.532" v="19"/>
        <pc:sldMasterMkLst>
          <pc:docMk/>
          <pc:sldMasterMk cId="2460954070" sldId="2147483660"/>
        </pc:sldMasterMkLst>
        <pc:sldLayoutChg chg="add del">
          <pc:chgData name="Yu, Ivan" userId="S::iyu@calstatela.edu::c2880bb9-1f86-4df8-a2ce-113fa2e86bb2" providerId="AD" clId="Web-{1D71689F-FDB4-48A5-BA01-9C4EC351D599}" dt="2020-04-27T21:33:06.532" v="19"/>
          <pc:sldLayoutMkLst>
            <pc:docMk/>
            <pc:sldMasterMk cId="2460954070" sldId="2147483660"/>
            <pc:sldLayoutMk cId="2385387890" sldId="2147483661"/>
          </pc:sldLayoutMkLst>
        </pc:sldLayoutChg>
        <pc:sldLayoutChg chg="add del">
          <pc:chgData name="Yu, Ivan" userId="S::iyu@calstatela.edu::c2880bb9-1f86-4df8-a2ce-113fa2e86bb2" providerId="AD" clId="Web-{1D71689F-FDB4-48A5-BA01-9C4EC351D599}" dt="2020-04-27T21:33:06.532" v="19"/>
          <pc:sldLayoutMkLst>
            <pc:docMk/>
            <pc:sldMasterMk cId="2460954070" sldId="2147483660"/>
            <pc:sldLayoutMk cId="949138452" sldId="2147483662"/>
          </pc:sldLayoutMkLst>
        </pc:sldLayoutChg>
        <pc:sldLayoutChg chg="add del">
          <pc:chgData name="Yu, Ivan" userId="S::iyu@calstatela.edu::c2880bb9-1f86-4df8-a2ce-113fa2e86bb2" providerId="AD" clId="Web-{1D71689F-FDB4-48A5-BA01-9C4EC351D599}" dt="2020-04-27T21:33:06.532" v="19"/>
          <pc:sldLayoutMkLst>
            <pc:docMk/>
            <pc:sldMasterMk cId="2460954070" sldId="2147483660"/>
            <pc:sldLayoutMk cId="2591524520" sldId="2147483663"/>
          </pc:sldLayoutMkLst>
        </pc:sldLayoutChg>
        <pc:sldLayoutChg chg="add del">
          <pc:chgData name="Yu, Ivan" userId="S::iyu@calstatela.edu::c2880bb9-1f86-4df8-a2ce-113fa2e86bb2" providerId="AD" clId="Web-{1D71689F-FDB4-48A5-BA01-9C4EC351D599}" dt="2020-04-27T21:33:06.532" v="19"/>
          <pc:sldLayoutMkLst>
            <pc:docMk/>
            <pc:sldMasterMk cId="2460954070" sldId="2147483660"/>
            <pc:sldLayoutMk cId="1203092039" sldId="2147483664"/>
          </pc:sldLayoutMkLst>
        </pc:sldLayoutChg>
        <pc:sldLayoutChg chg="add del">
          <pc:chgData name="Yu, Ivan" userId="S::iyu@calstatela.edu::c2880bb9-1f86-4df8-a2ce-113fa2e86bb2" providerId="AD" clId="Web-{1D71689F-FDB4-48A5-BA01-9C4EC351D599}" dt="2020-04-27T21:33:06.532" v="19"/>
          <pc:sldLayoutMkLst>
            <pc:docMk/>
            <pc:sldMasterMk cId="2460954070" sldId="2147483660"/>
            <pc:sldLayoutMk cId="3733172339" sldId="2147483665"/>
          </pc:sldLayoutMkLst>
        </pc:sldLayoutChg>
        <pc:sldLayoutChg chg="add del">
          <pc:chgData name="Yu, Ivan" userId="S::iyu@calstatela.edu::c2880bb9-1f86-4df8-a2ce-113fa2e86bb2" providerId="AD" clId="Web-{1D71689F-FDB4-48A5-BA01-9C4EC351D599}" dt="2020-04-27T21:33:06.532" v="19"/>
          <pc:sldLayoutMkLst>
            <pc:docMk/>
            <pc:sldMasterMk cId="2460954070" sldId="2147483660"/>
            <pc:sldLayoutMk cId="3210312558" sldId="2147483666"/>
          </pc:sldLayoutMkLst>
        </pc:sldLayoutChg>
        <pc:sldLayoutChg chg="add del">
          <pc:chgData name="Yu, Ivan" userId="S::iyu@calstatela.edu::c2880bb9-1f86-4df8-a2ce-113fa2e86bb2" providerId="AD" clId="Web-{1D71689F-FDB4-48A5-BA01-9C4EC351D599}" dt="2020-04-27T21:33:06.532" v="19"/>
          <pc:sldLayoutMkLst>
            <pc:docMk/>
            <pc:sldMasterMk cId="2460954070" sldId="2147483660"/>
            <pc:sldLayoutMk cId="3146388984" sldId="2147483667"/>
          </pc:sldLayoutMkLst>
        </pc:sldLayoutChg>
        <pc:sldLayoutChg chg="add del">
          <pc:chgData name="Yu, Ivan" userId="S::iyu@calstatela.edu::c2880bb9-1f86-4df8-a2ce-113fa2e86bb2" providerId="AD" clId="Web-{1D71689F-FDB4-48A5-BA01-9C4EC351D599}" dt="2020-04-27T21:33:06.532" v="19"/>
          <pc:sldLayoutMkLst>
            <pc:docMk/>
            <pc:sldMasterMk cId="2460954070" sldId="2147483660"/>
            <pc:sldLayoutMk cId="3171841454" sldId="2147483668"/>
          </pc:sldLayoutMkLst>
        </pc:sldLayoutChg>
        <pc:sldLayoutChg chg="add del">
          <pc:chgData name="Yu, Ivan" userId="S::iyu@calstatela.edu::c2880bb9-1f86-4df8-a2ce-113fa2e86bb2" providerId="AD" clId="Web-{1D71689F-FDB4-48A5-BA01-9C4EC351D599}" dt="2020-04-27T21:33:06.532" v="19"/>
          <pc:sldLayoutMkLst>
            <pc:docMk/>
            <pc:sldMasterMk cId="2460954070" sldId="2147483660"/>
            <pc:sldLayoutMk cId="1718958274" sldId="2147483669"/>
          </pc:sldLayoutMkLst>
        </pc:sldLayoutChg>
        <pc:sldLayoutChg chg="add del">
          <pc:chgData name="Yu, Ivan" userId="S::iyu@calstatela.edu::c2880bb9-1f86-4df8-a2ce-113fa2e86bb2" providerId="AD" clId="Web-{1D71689F-FDB4-48A5-BA01-9C4EC351D599}" dt="2020-04-27T21:33:06.532" v="19"/>
          <pc:sldLayoutMkLst>
            <pc:docMk/>
            <pc:sldMasterMk cId="2460954070" sldId="2147483660"/>
            <pc:sldLayoutMk cId="2202905451" sldId="2147483670"/>
          </pc:sldLayoutMkLst>
        </pc:sldLayoutChg>
        <pc:sldLayoutChg chg="add del">
          <pc:chgData name="Yu, Ivan" userId="S::iyu@calstatela.edu::c2880bb9-1f86-4df8-a2ce-113fa2e86bb2" providerId="AD" clId="Web-{1D71689F-FDB4-48A5-BA01-9C4EC351D599}" dt="2020-04-27T21:33:06.532" v="19"/>
          <pc:sldLayoutMkLst>
            <pc:docMk/>
            <pc:sldMasterMk cId="2460954070" sldId="2147483660"/>
            <pc:sldLayoutMk cId="3479445657" sldId="2147483671"/>
          </pc:sldLayoutMkLst>
        </pc:sldLayoutChg>
      </pc:sldMasterChg>
      <pc:sldMasterChg chg="add del addSldLayout delSldLayout modSldLayout">
        <pc:chgData name="Yu, Ivan" userId="S::iyu@calstatela.edu::c2880bb9-1f86-4df8-a2ce-113fa2e86bb2" providerId="AD" clId="Web-{1D71689F-FDB4-48A5-BA01-9C4EC351D599}" dt="2020-04-27T21:33:06.532" v="19"/>
        <pc:sldMasterMkLst>
          <pc:docMk/>
          <pc:sldMasterMk cId="546985780" sldId="2147483672"/>
        </pc:sldMasterMkLst>
        <pc:sldLayoutChg chg="add del mod replId">
          <pc:chgData name="Yu, Ivan" userId="S::iyu@calstatela.edu::c2880bb9-1f86-4df8-a2ce-113fa2e86bb2" providerId="AD" clId="Web-{1D71689F-FDB4-48A5-BA01-9C4EC351D599}" dt="2020-04-27T21:33:06.532" v="19"/>
          <pc:sldLayoutMkLst>
            <pc:docMk/>
            <pc:sldMasterMk cId="546985780" sldId="2147483672"/>
            <pc:sldLayoutMk cId="3479010281" sldId="2147483673"/>
          </pc:sldLayoutMkLst>
        </pc:sldLayoutChg>
        <pc:sldLayoutChg chg="add del mod replId">
          <pc:chgData name="Yu, Ivan" userId="S::iyu@calstatela.edu::c2880bb9-1f86-4df8-a2ce-113fa2e86bb2" providerId="AD" clId="Web-{1D71689F-FDB4-48A5-BA01-9C4EC351D599}" dt="2020-04-27T21:33:06.532" v="19"/>
          <pc:sldLayoutMkLst>
            <pc:docMk/>
            <pc:sldMasterMk cId="546985780" sldId="2147483672"/>
            <pc:sldLayoutMk cId="2515540091" sldId="2147483674"/>
          </pc:sldLayoutMkLst>
        </pc:sldLayoutChg>
        <pc:sldLayoutChg chg="add del mod replId">
          <pc:chgData name="Yu, Ivan" userId="S::iyu@calstatela.edu::c2880bb9-1f86-4df8-a2ce-113fa2e86bb2" providerId="AD" clId="Web-{1D71689F-FDB4-48A5-BA01-9C4EC351D599}" dt="2020-04-27T21:33:06.532" v="19"/>
          <pc:sldLayoutMkLst>
            <pc:docMk/>
            <pc:sldMasterMk cId="546985780" sldId="2147483672"/>
            <pc:sldLayoutMk cId="2861251396" sldId="2147483675"/>
          </pc:sldLayoutMkLst>
        </pc:sldLayoutChg>
        <pc:sldLayoutChg chg="add del mod replId">
          <pc:chgData name="Yu, Ivan" userId="S::iyu@calstatela.edu::c2880bb9-1f86-4df8-a2ce-113fa2e86bb2" providerId="AD" clId="Web-{1D71689F-FDB4-48A5-BA01-9C4EC351D599}" dt="2020-04-27T21:33:06.532" v="19"/>
          <pc:sldLayoutMkLst>
            <pc:docMk/>
            <pc:sldMasterMk cId="546985780" sldId="2147483672"/>
            <pc:sldLayoutMk cId="2048423886" sldId="2147483676"/>
          </pc:sldLayoutMkLst>
        </pc:sldLayoutChg>
        <pc:sldLayoutChg chg="add del mod replId">
          <pc:chgData name="Yu, Ivan" userId="S::iyu@calstatela.edu::c2880bb9-1f86-4df8-a2ce-113fa2e86bb2" providerId="AD" clId="Web-{1D71689F-FDB4-48A5-BA01-9C4EC351D599}" dt="2020-04-27T21:33:06.532" v="19"/>
          <pc:sldLayoutMkLst>
            <pc:docMk/>
            <pc:sldMasterMk cId="546985780" sldId="2147483672"/>
            <pc:sldLayoutMk cId="1793766638" sldId="2147483677"/>
          </pc:sldLayoutMkLst>
        </pc:sldLayoutChg>
        <pc:sldLayoutChg chg="add del mod replId">
          <pc:chgData name="Yu, Ivan" userId="S::iyu@calstatela.edu::c2880bb9-1f86-4df8-a2ce-113fa2e86bb2" providerId="AD" clId="Web-{1D71689F-FDB4-48A5-BA01-9C4EC351D599}" dt="2020-04-27T21:33:06.532" v="19"/>
          <pc:sldLayoutMkLst>
            <pc:docMk/>
            <pc:sldMasterMk cId="546985780" sldId="2147483672"/>
            <pc:sldLayoutMk cId="1059160416" sldId="2147483678"/>
          </pc:sldLayoutMkLst>
        </pc:sldLayoutChg>
        <pc:sldLayoutChg chg="add del mod replId">
          <pc:chgData name="Yu, Ivan" userId="S::iyu@calstatela.edu::c2880bb9-1f86-4df8-a2ce-113fa2e86bb2" providerId="AD" clId="Web-{1D71689F-FDB4-48A5-BA01-9C4EC351D599}" dt="2020-04-27T21:33:06.532" v="19"/>
          <pc:sldLayoutMkLst>
            <pc:docMk/>
            <pc:sldMasterMk cId="546985780" sldId="2147483672"/>
            <pc:sldLayoutMk cId="1687082372" sldId="2147483679"/>
          </pc:sldLayoutMkLst>
        </pc:sldLayoutChg>
        <pc:sldLayoutChg chg="add del mod replId">
          <pc:chgData name="Yu, Ivan" userId="S::iyu@calstatela.edu::c2880bb9-1f86-4df8-a2ce-113fa2e86bb2" providerId="AD" clId="Web-{1D71689F-FDB4-48A5-BA01-9C4EC351D599}" dt="2020-04-27T21:33:06.532" v="19"/>
          <pc:sldLayoutMkLst>
            <pc:docMk/>
            <pc:sldMasterMk cId="546985780" sldId="2147483672"/>
            <pc:sldLayoutMk cId="274495812" sldId="2147483680"/>
          </pc:sldLayoutMkLst>
        </pc:sldLayoutChg>
        <pc:sldLayoutChg chg="add del mod replId">
          <pc:chgData name="Yu, Ivan" userId="S::iyu@calstatela.edu::c2880bb9-1f86-4df8-a2ce-113fa2e86bb2" providerId="AD" clId="Web-{1D71689F-FDB4-48A5-BA01-9C4EC351D599}" dt="2020-04-27T21:33:06.532" v="19"/>
          <pc:sldLayoutMkLst>
            <pc:docMk/>
            <pc:sldMasterMk cId="546985780" sldId="2147483672"/>
            <pc:sldLayoutMk cId="3780945851" sldId="2147483681"/>
          </pc:sldLayoutMkLst>
        </pc:sldLayoutChg>
        <pc:sldLayoutChg chg="add del mod replId">
          <pc:chgData name="Yu, Ivan" userId="S::iyu@calstatela.edu::c2880bb9-1f86-4df8-a2ce-113fa2e86bb2" providerId="AD" clId="Web-{1D71689F-FDB4-48A5-BA01-9C4EC351D599}" dt="2020-04-27T21:33:06.532" v="19"/>
          <pc:sldLayoutMkLst>
            <pc:docMk/>
            <pc:sldMasterMk cId="546985780" sldId="2147483672"/>
            <pc:sldLayoutMk cId="654604059" sldId="2147483682"/>
          </pc:sldLayoutMkLst>
        </pc:sldLayoutChg>
        <pc:sldLayoutChg chg="add del mod replId">
          <pc:chgData name="Yu, Ivan" userId="S::iyu@calstatela.edu::c2880bb9-1f86-4df8-a2ce-113fa2e86bb2" providerId="AD" clId="Web-{1D71689F-FDB4-48A5-BA01-9C4EC351D599}" dt="2020-04-27T21:33:06.532" v="19"/>
          <pc:sldLayoutMkLst>
            <pc:docMk/>
            <pc:sldMasterMk cId="546985780" sldId="2147483672"/>
            <pc:sldLayoutMk cId="2172124787" sldId="2147483683"/>
          </pc:sldLayoutMkLst>
        </pc:sldLayoutChg>
      </pc:sldMasterChg>
    </pc:docChg>
  </pc:docChgLst>
  <pc:docChgLst>
    <pc:chgData name="Cortes, Ana M" userId="S::acortes7@calstatela.edu::0ef25c30-9f29-404b-bf53-a589724ba552" providerId="AD" clId="Web-{5198544E-CA97-4EE1-84E4-A91FA5F1DE59}"/>
    <pc:docChg chg="modSld">
      <pc:chgData name="Cortes, Ana M" userId="S::acortes7@calstatela.edu::0ef25c30-9f29-404b-bf53-a589724ba552" providerId="AD" clId="Web-{5198544E-CA97-4EE1-84E4-A91FA5F1DE59}" dt="2020-04-27T17:08:39.439" v="15"/>
      <pc:docMkLst>
        <pc:docMk/>
      </pc:docMkLst>
      <pc:sldChg chg="modSp">
        <pc:chgData name="Cortes, Ana M" userId="S::acortes7@calstatela.edu::0ef25c30-9f29-404b-bf53-a589724ba552" providerId="AD" clId="Web-{5198544E-CA97-4EE1-84E4-A91FA5F1DE59}" dt="2020-04-27T17:08:39.439" v="15"/>
        <pc:sldMkLst>
          <pc:docMk/>
          <pc:sldMk cId="101116952" sldId="264"/>
        </pc:sldMkLst>
        <pc:spChg chg="mod">
          <ac:chgData name="Cortes, Ana M" userId="S::acortes7@calstatela.edu::0ef25c30-9f29-404b-bf53-a589724ba552" providerId="AD" clId="Web-{5198544E-CA97-4EE1-84E4-A91FA5F1DE59}" dt="2020-04-27T17:07:48.159" v="13" actId="1076"/>
          <ac:spMkLst>
            <pc:docMk/>
            <pc:sldMk cId="101116952" sldId="264"/>
            <ac:spMk id="40" creationId="{285A1B60-5A24-450C-B615-39D3D1C2EED1}"/>
          </ac:spMkLst>
        </pc:spChg>
        <pc:picChg chg="mod modCrop">
          <ac:chgData name="Cortes, Ana M" userId="S::acortes7@calstatela.edu::0ef25c30-9f29-404b-bf53-a589724ba552" providerId="AD" clId="Web-{5198544E-CA97-4EE1-84E4-A91FA5F1DE59}" dt="2020-04-27T17:08:39.439" v="15"/>
          <ac:picMkLst>
            <pc:docMk/>
            <pc:sldMk cId="101116952" sldId="264"/>
            <ac:picMk id="14" creationId="{D5F08134-E712-4DB8-B620-3C8CD7E588F0}"/>
          </ac:picMkLst>
        </pc:picChg>
      </pc:sldChg>
    </pc:docChg>
  </pc:docChgLst>
  <pc:docChgLst>
    <pc:chgData name="Aguilar, Marco A" userId="S::maguil53@calstatela.edu::7d88a497-c560-4e64-9773-44d8716f55aa" providerId="AD" clId="Web-{5E47D128-ACA4-41DE-A893-E59601D6EA14}"/>
    <pc:docChg chg="modSld">
      <pc:chgData name="Aguilar, Marco A" userId="S::maguil53@calstatela.edu::7d88a497-c560-4e64-9773-44d8716f55aa" providerId="AD" clId="Web-{5E47D128-ACA4-41DE-A893-E59601D6EA14}" dt="2019-11-09T05:56:35.907" v="311" actId="20577"/>
      <pc:docMkLst>
        <pc:docMk/>
      </pc:docMkLst>
      <pc:sldChg chg="addSp modSp">
        <pc:chgData name="Aguilar, Marco A" userId="S::maguil53@calstatela.edu::7d88a497-c560-4e64-9773-44d8716f55aa" providerId="AD" clId="Web-{5E47D128-ACA4-41DE-A893-E59601D6EA14}" dt="2019-11-09T05:56:35.907" v="310" actId="20577"/>
        <pc:sldMkLst>
          <pc:docMk/>
          <pc:sldMk cId="101116952" sldId="264"/>
        </pc:sldMkLst>
        <pc:spChg chg="add mod">
          <ac:chgData name="Aguilar, Marco A" userId="S::maguil53@calstatela.edu::7d88a497-c560-4e64-9773-44d8716f55aa" providerId="AD" clId="Web-{5E47D128-ACA4-41DE-A893-E59601D6EA14}" dt="2019-11-09T05:48:46.732" v="191" actId="14100"/>
          <ac:spMkLst>
            <pc:docMk/>
            <pc:sldMk cId="101116952" sldId="264"/>
            <ac:spMk id="5" creationId="{D9479EB1-2853-4D0B-8174-1DC788C76319}"/>
          </ac:spMkLst>
        </pc:spChg>
        <pc:spChg chg="add mod">
          <ac:chgData name="Aguilar, Marco A" userId="S::maguil53@calstatela.edu::7d88a497-c560-4e64-9773-44d8716f55aa" providerId="AD" clId="Web-{5E47D128-ACA4-41DE-A893-E59601D6EA14}" dt="2019-11-09T05:56:35.907" v="310" actId="20577"/>
          <ac:spMkLst>
            <pc:docMk/>
            <pc:sldMk cId="101116952" sldId="264"/>
            <ac:spMk id="9" creationId="{92FBBEAD-C955-4DC2-95EE-68F770614090}"/>
          </ac:spMkLst>
        </pc:spChg>
      </pc:sldChg>
    </pc:docChg>
  </pc:docChgLst>
  <pc:docChgLst>
    <pc:chgData name="Yu, Ivan" userId="S::iyu@calstatela.edu::c2880bb9-1f86-4df8-a2ce-113fa2e86bb2" providerId="AD" clId="Web-{E31615F7-A0EC-4AE7-84DC-1DA13042C7E3}"/>
    <pc:docChg chg="modSld">
      <pc:chgData name="Yu, Ivan" userId="S::iyu@calstatela.edu::c2880bb9-1f86-4df8-a2ce-113fa2e86bb2" providerId="AD" clId="Web-{E31615F7-A0EC-4AE7-84DC-1DA13042C7E3}" dt="2020-04-27T21:36:55.567" v="3"/>
      <pc:docMkLst>
        <pc:docMk/>
      </pc:docMkLst>
      <pc:sldChg chg="modTransition">
        <pc:chgData name="Yu, Ivan" userId="S::iyu@calstatela.edu::c2880bb9-1f86-4df8-a2ce-113fa2e86bb2" providerId="AD" clId="Web-{E31615F7-A0EC-4AE7-84DC-1DA13042C7E3}" dt="2020-04-27T21:36:50.988" v="0"/>
        <pc:sldMkLst>
          <pc:docMk/>
          <pc:sldMk cId="4140531293" sldId="302"/>
        </pc:sldMkLst>
      </pc:sldChg>
      <pc:sldChg chg="modTransition">
        <pc:chgData name="Yu, Ivan" userId="S::iyu@calstatela.edu::c2880bb9-1f86-4df8-a2ce-113fa2e86bb2" providerId="AD" clId="Web-{E31615F7-A0EC-4AE7-84DC-1DA13042C7E3}" dt="2020-04-27T21:36:53.395" v="2"/>
        <pc:sldMkLst>
          <pc:docMk/>
          <pc:sldMk cId="1149551350" sldId="304"/>
        </pc:sldMkLst>
      </pc:sldChg>
      <pc:sldChg chg="modTransition">
        <pc:chgData name="Yu, Ivan" userId="S::iyu@calstatela.edu::c2880bb9-1f86-4df8-a2ce-113fa2e86bb2" providerId="AD" clId="Web-{E31615F7-A0EC-4AE7-84DC-1DA13042C7E3}" dt="2020-04-27T21:36:52.473" v="1"/>
        <pc:sldMkLst>
          <pc:docMk/>
          <pc:sldMk cId="796995453" sldId="314"/>
        </pc:sldMkLst>
      </pc:sldChg>
      <pc:sldChg chg="modTransition">
        <pc:chgData name="Yu, Ivan" userId="S::iyu@calstatela.edu::c2880bb9-1f86-4df8-a2ce-113fa2e86bb2" providerId="AD" clId="Web-{E31615F7-A0EC-4AE7-84DC-1DA13042C7E3}" dt="2020-04-27T21:36:55.567" v="3"/>
        <pc:sldMkLst>
          <pc:docMk/>
          <pc:sldMk cId="2052058590" sldId="315"/>
        </pc:sldMkLst>
      </pc:sldChg>
    </pc:docChg>
  </pc:docChgLst>
  <pc:docChgLst>
    <pc:chgData name="You, Feng" userId="S::fyou@calstatela.edu::876896d4-715d-4236-a9cf-ce2e09ee6ebf" providerId="AD" clId="Web-{7287A1E4-C770-4E8B-97EC-0915A73D6C90}"/>
    <pc:docChg chg="modSld">
      <pc:chgData name="You, Feng" userId="S::fyou@calstatela.edu::876896d4-715d-4236-a9cf-ce2e09ee6ebf" providerId="AD" clId="Web-{7287A1E4-C770-4E8B-97EC-0915A73D6C90}" dt="2019-11-18T19:45:26.745" v="136" actId="20577"/>
      <pc:docMkLst>
        <pc:docMk/>
      </pc:docMkLst>
      <pc:sldChg chg="modNotes">
        <pc:chgData name="You, Feng" userId="S::fyou@calstatela.edu::876896d4-715d-4236-a9cf-ce2e09ee6ebf" providerId="AD" clId="Web-{7287A1E4-C770-4E8B-97EC-0915A73D6C90}" dt="2019-11-18T18:45:12.909" v="0"/>
        <pc:sldMkLst>
          <pc:docMk/>
          <pc:sldMk cId="109857222" sldId="256"/>
        </pc:sldMkLst>
      </pc:sldChg>
      <pc:sldChg chg="addSp delSp modSp modNotes">
        <pc:chgData name="You, Feng" userId="S::fyou@calstatela.edu::876896d4-715d-4236-a9cf-ce2e09ee6ebf" providerId="AD" clId="Web-{7287A1E4-C770-4E8B-97EC-0915A73D6C90}" dt="2019-11-18T19:45:26.042" v="134" actId="20577"/>
        <pc:sldMkLst>
          <pc:docMk/>
          <pc:sldMk cId="2802731682" sldId="257"/>
        </pc:sldMkLst>
        <pc:spChg chg="del">
          <ac:chgData name="You, Feng" userId="S::fyou@calstatela.edu::876896d4-715d-4236-a9cf-ce2e09ee6ebf" providerId="AD" clId="Web-{7287A1E4-C770-4E8B-97EC-0915A73D6C90}" dt="2019-11-18T19:45:20.370" v="132"/>
          <ac:spMkLst>
            <pc:docMk/>
            <pc:sldMk cId="2802731682" sldId="257"/>
            <ac:spMk id="4" creationId="{35A8F14F-EEC5-4712-8648-AA328E6FA6AE}"/>
          </ac:spMkLst>
        </pc:spChg>
        <pc:spChg chg="add mod">
          <ac:chgData name="You, Feng" userId="S::fyou@calstatela.edu::876896d4-715d-4236-a9cf-ce2e09ee6ebf" providerId="AD" clId="Web-{7287A1E4-C770-4E8B-97EC-0915A73D6C90}" dt="2019-11-18T19:45:26.042" v="134" actId="20577"/>
          <ac:spMkLst>
            <pc:docMk/>
            <pc:sldMk cId="2802731682" sldId="257"/>
            <ac:spMk id="5" creationId="{D7E132CA-3D74-401E-86B8-6C2DDA664348}"/>
          </ac:spMkLst>
        </pc:spChg>
      </pc:sldChg>
      <pc:sldChg chg="modSp modNotes">
        <pc:chgData name="You, Feng" userId="S::fyou@calstatela.edu::876896d4-715d-4236-a9cf-ce2e09ee6ebf" providerId="AD" clId="Web-{7287A1E4-C770-4E8B-97EC-0915A73D6C90}" dt="2019-11-18T19:34:58.319" v="99"/>
        <pc:sldMkLst>
          <pc:docMk/>
          <pc:sldMk cId="184822786" sldId="258"/>
        </pc:sldMkLst>
        <pc:spChg chg="mod">
          <ac:chgData name="You, Feng" userId="S::fyou@calstatela.edu::876896d4-715d-4236-a9cf-ce2e09ee6ebf" providerId="AD" clId="Web-{7287A1E4-C770-4E8B-97EC-0915A73D6C90}" dt="2019-11-18T19:28:35.332" v="96" actId="20577"/>
          <ac:spMkLst>
            <pc:docMk/>
            <pc:sldMk cId="184822786" sldId="258"/>
            <ac:spMk id="3" creationId="{08577090-82A7-44CF-A79B-DF2DFE0C7145}"/>
          </ac:spMkLst>
        </pc:spChg>
      </pc:sldChg>
      <pc:sldChg chg="modNotes">
        <pc:chgData name="You, Feng" userId="S::fyou@calstatela.edu::876896d4-715d-4236-a9cf-ce2e09ee6ebf" providerId="AD" clId="Web-{7287A1E4-C770-4E8B-97EC-0915A73D6C90}" dt="2019-11-18T19:39:22.040" v="126"/>
        <pc:sldMkLst>
          <pc:docMk/>
          <pc:sldMk cId="2154473376" sldId="259"/>
        </pc:sldMkLst>
      </pc:sldChg>
      <pc:sldChg chg="modSp">
        <pc:chgData name="You, Feng" userId="S::fyou@calstatela.edu::876896d4-715d-4236-a9cf-ce2e09ee6ebf" providerId="AD" clId="Web-{7287A1E4-C770-4E8B-97EC-0915A73D6C90}" dt="2019-11-18T18:57:38.336" v="46" actId="1076"/>
        <pc:sldMkLst>
          <pc:docMk/>
          <pc:sldMk cId="1364653843" sldId="261"/>
        </pc:sldMkLst>
        <pc:spChg chg="mod">
          <ac:chgData name="You, Feng" userId="S::fyou@calstatela.edu::876896d4-715d-4236-a9cf-ce2e09ee6ebf" providerId="AD" clId="Web-{7287A1E4-C770-4E8B-97EC-0915A73D6C90}" dt="2019-11-18T18:57:38.336" v="46" actId="1076"/>
          <ac:spMkLst>
            <pc:docMk/>
            <pc:sldMk cId="1364653843" sldId="261"/>
            <ac:spMk id="3" creationId="{21842B9B-E8C2-4C7E-A825-8223AE06838D}"/>
          </ac:spMkLst>
        </pc:spChg>
      </pc:sldChg>
      <pc:sldChg chg="addSp delSp">
        <pc:chgData name="You, Feng" userId="S::fyou@calstatela.edu::876896d4-715d-4236-a9cf-ce2e09ee6ebf" providerId="AD" clId="Web-{7287A1E4-C770-4E8B-97EC-0915A73D6C90}" dt="2019-11-18T18:57:23.492" v="45"/>
        <pc:sldMkLst>
          <pc:docMk/>
          <pc:sldMk cId="2146618926" sldId="266"/>
        </pc:sldMkLst>
        <pc:spChg chg="del">
          <ac:chgData name="You, Feng" userId="S::fyou@calstatela.edu::876896d4-715d-4236-a9cf-ce2e09ee6ebf" providerId="AD" clId="Web-{7287A1E4-C770-4E8B-97EC-0915A73D6C90}" dt="2019-11-18T18:57:23.492" v="45"/>
          <ac:spMkLst>
            <pc:docMk/>
            <pc:sldMk cId="2146618926" sldId="266"/>
            <ac:spMk id="4" creationId="{49A474DE-644C-4DA2-8AB0-A29F64BED447}"/>
          </ac:spMkLst>
        </pc:spChg>
        <pc:spChg chg="add">
          <ac:chgData name="You, Feng" userId="S::fyou@calstatela.edu::876896d4-715d-4236-a9cf-ce2e09ee6ebf" providerId="AD" clId="Web-{7287A1E4-C770-4E8B-97EC-0915A73D6C90}" dt="2019-11-18T18:57:20.508" v="44"/>
          <ac:spMkLst>
            <pc:docMk/>
            <pc:sldMk cId="2146618926" sldId="266"/>
            <ac:spMk id="8" creationId="{F76A5814-0703-4434-B417-BFC7D52C31FE}"/>
          </ac:spMkLst>
        </pc:spChg>
      </pc:sldChg>
      <pc:sldChg chg="modSp">
        <pc:chgData name="You, Feng" userId="S::fyou@calstatela.edu::876896d4-715d-4236-a9cf-ce2e09ee6ebf" providerId="AD" clId="Web-{7287A1E4-C770-4E8B-97EC-0915A73D6C90}" dt="2019-11-18T18:58:42.509" v="72" actId="1076"/>
        <pc:sldMkLst>
          <pc:docMk/>
          <pc:sldMk cId="1753798199" sldId="268"/>
        </pc:sldMkLst>
        <pc:spChg chg="mod">
          <ac:chgData name="You, Feng" userId="S::fyou@calstatela.edu::876896d4-715d-4236-a9cf-ce2e09ee6ebf" providerId="AD" clId="Web-{7287A1E4-C770-4E8B-97EC-0915A73D6C90}" dt="2019-11-18T18:58:42.509" v="72" actId="1076"/>
          <ac:spMkLst>
            <pc:docMk/>
            <pc:sldMk cId="1753798199" sldId="268"/>
            <ac:spMk id="4" creationId="{95A824E2-D51A-49A4-B263-0EC267F4A79C}"/>
          </ac:spMkLst>
        </pc:spChg>
      </pc:sldChg>
      <pc:sldChg chg="addSp delSp">
        <pc:chgData name="You, Feng" userId="S::fyou@calstatela.edu::876896d4-715d-4236-a9cf-ce2e09ee6ebf" providerId="AD" clId="Web-{7287A1E4-C770-4E8B-97EC-0915A73D6C90}" dt="2019-11-18T18:58:02.524" v="52"/>
        <pc:sldMkLst>
          <pc:docMk/>
          <pc:sldMk cId="788380423" sldId="270"/>
        </pc:sldMkLst>
        <pc:spChg chg="del">
          <ac:chgData name="You, Feng" userId="S::fyou@calstatela.edu::876896d4-715d-4236-a9cf-ce2e09ee6ebf" providerId="AD" clId="Web-{7287A1E4-C770-4E8B-97EC-0915A73D6C90}" dt="2019-11-18T18:57:51.867" v="49"/>
          <ac:spMkLst>
            <pc:docMk/>
            <pc:sldMk cId="788380423" sldId="270"/>
            <ac:spMk id="4" creationId="{DD00C042-000F-4294-A643-399E52158D74}"/>
          </ac:spMkLst>
        </pc:spChg>
        <pc:spChg chg="add del">
          <ac:chgData name="You, Feng" userId="S::fyou@calstatela.edu::876896d4-715d-4236-a9cf-ce2e09ee6ebf" providerId="AD" clId="Web-{7287A1E4-C770-4E8B-97EC-0915A73D6C90}" dt="2019-11-18T18:57:44.914" v="48"/>
          <ac:spMkLst>
            <pc:docMk/>
            <pc:sldMk cId="788380423" sldId="270"/>
            <ac:spMk id="5" creationId="{B5754064-6126-4407-99F3-1ABC0979F68D}"/>
          </ac:spMkLst>
        </pc:spChg>
        <pc:spChg chg="add del">
          <ac:chgData name="You, Feng" userId="S::fyou@calstatela.edu::876896d4-715d-4236-a9cf-ce2e09ee6ebf" providerId="AD" clId="Web-{7287A1E4-C770-4E8B-97EC-0915A73D6C90}" dt="2019-11-18T18:58:01.899" v="51"/>
          <ac:spMkLst>
            <pc:docMk/>
            <pc:sldMk cId="788380423" sldId="270"/>
            <ac:spMk id="6" creationId="{2C8F1D10-6577-435F-A132-F661BF304A5F}"/>
          </ac:spMkLst>
        </pc:spChg>
        <pc:spChg chg="add">
          <ac:chgData name="You, Feng" userId="S::fyou@calstatela.edu::876896d4-715d-4236-a9cf-ce2e09ee6ebf" providerId="AD" clId="Web-{7287A1E4-C770-4E8B-97EC-0915A73D6C90}" dt="2019-11-18T18:58:02.524" v="52"/>
          <ac:spMkLst>
            <pc:docMk/>
            <pc:sldMk cId="788380423" sldId="270"/>
            <ac:spMk id="8" creationId="{7D2FF8F8-748B-4B3D-84C5-9AE287E4CBA5}"/>
          </ac:spMkLst>
        </pc:spChg>
      </pc:sldChg>
      <pc:sldChg chg="addSp modSp">
        <pc:chgData name="You, Feng" userId="S::fyou@calstatela.edu::876896d4-715d-4236-a9cf-ce2e09ee6ebf" providerId="AD" clId="Web-{7287A1E4-C770-4E8B-97EC-0915A73D6C90}" dt="2019-11-18T18:58:09.711" v="54" actId="20577"/>
        <pc:sldMkLst>
          <pc:docMk/>
          <pc:sldMk cId="493622302" sldId="271"/>
        </pc:sldMkLst>
        <pc:spChg chg="add mod">
          <ac:chgData name="You, Feng" userId="S::fyou@calstatela.edu::876896d4-715d-4236-a9cf-ce2e09ee6ebf" providerId="AD" clId="Web-{7287A1E4-C770-4E8B-97EC-0915A73D6C90}" dt="2019-11-18T18:58:09.711" v="54" actId="20577"/>
          <ac:spMkLst>
            <pc:docMk/>
            <pc:sldMk cId="493622302" sldId="271"/>
            <ac:spMk id="4" creationId="{807570B1-3321-43D4-859C-07A7399D4502}"/>
          </ac:spMkLst>
        </pc:spChg>
      </pc:sldChg>
      <pc:sldChg chg="modSp">
        <pc:chgData name="You, Feng" userId="S::fyou@calstatela.edu::876896d4-715d-4236-a9cf-ce2e09ee6ebf" providerId="AD" clId="Web-{7287A1E4-C770-4E8B-97EC-0915A73D6C90}" dt="2019-11-18T18:56:09.148" v="23" actId="1076"/>
        <pc:sldMkLst>
          <pc:docMk/>
          <pc:sldMk cId="4168021260" sldId="272"/>
        </pc:sldMkLst>
        <pc:spChg chg="mod">
          <ac:chgData name="You, Feng" userId="S::fyou@calstatela.edu::876896d4-715d-4236-a9cf-ce2e09ee6ebf" providerId="AD" clId="Web-{7287A1E4-C770-4E8B-97EC-0915A73D6C90}" dt="2019-11-18T18:56:09.148" v="23" actId="1076"/>
          <ac:spMkLst>
            <pc:docMk/>
            <pc:sldMk cId="4168021260" sldId="272"/>
            <ac:spMk id="5" creationId="{8961997A-C9EA-4338-9F39-77FA38765E0E}"/>
          </ac:spMkLst>
        </pc:spChg>
      </pc:sldChg>
      <pc:sldChg chg="addSp delSp modSp">
        <pc:chgData name="You, Feng" userId="S::fyou@calstatela.edu::876896d4-715d-4236-a9cf-ce2e09ee6ebf" providerId="AD" clId="Web-{7287A1E4-C770-4E8B-97EC-0915A73D6C90}" dt="2019-11-18T18:56:22.164" v="29"/>
        <pc:sldMkLst>
          <pc:docMk/>
          <pc:sldMk cId="993828483" sldId="273"/>
        </pc:sldMkLst>
        <pc:spChg chg="add del mod">
          <ac:chgData name="You, Feng" userId="S::fyou@calstatela.edu::876896d4-715d-4236-a9cf-ce2e09ee6ebf" providerId="AD" clId="Web-{7287A1E4-C770-4E8B-97EC-0915A73D6C90}" dt="2019-11-18T18:56:16.757" v="28"/>
          <ac:spMkLst>
            <pc:docMk/>
            <pc:sldMk cId="993828483" sldId="273"/>
            <ac:spMk id="3" creationId="{1A92115D-364F-4FBD-8243-4E0B90587E9A}"/>
          </ac:spMkLst>
        </pc:spChg>
        <pc:spChg chg="add">
          <ac:chgData name="You, Feng" userId="S::fyou@calstatela.edu::876896d4-715d-4236-a9cf-ce2e09ee6ebf" providerId="AD" clId="Web-{7287A1E4-C770-4E8B-97EC-0915A73D6C90}" dt="2019-11-18T18:56:22.164" v="29"/>
          <ac:spMkLst>
            <pc:docMk/>
            <pc:sldMk cId="993828483" sldId="273"/>
            <ac:spMk id="4" creationId="{25B8A449-8C2D-4955-95D5-B66676D0B8E2}"/>
          </ac:spMkLst>
        </pc:spChg>
        <pc:spChg chg="del">
          <ac:chgData name="You, Feng" userId="S::fyou@calstatela.edu::876896d4-715d-4236-a9cf-ce2e09ee6ebf" providerId="AD" clId="Web-{7287A1E4-C770-4E8B-97EC-0915A73D6C90}" dt="2019-11-18T18:56:14.539" v="24"/>
          <ac:spMkLst>
            <pc:docMk/>
            <pc:sldMk cId="993828483" sldId="273"/>
            <ac:spMk id="5" creationId="{1DC72B9E-6C3B-44B9-8B3C-90DB21037422}"/>
          </ac:spMkLst>
        </pc:spChg>
      </pc:sldChg>
      <pc:sldChg chg="addSp modSp">
        <pc:chgData name="You, Feng" userId="S::fyou@calstatela.edu::876896d4-715d-4236-a9cf-ce2e09ee6ebf" providerId="AD" clId="Web-{7287A1E4-C770-4E8B-97EC-0915A73D6C90}" dt="2019-11-18T18:59:54.759" v="81" actId="20577"/>
        <pc:sldMkLst>
          <pc:docMk/>
          <pc:sldMk cId="3739529007" sldId="275"/>
        </pc:sldMkLst>
        <pc:spChg chg="add mod">
          <ac:chgData name="You, Feng" userId="S::fyou@calstatela.edu::876896d4-715d-4236-a9cf-ce2e09ee6ebf" providerId="AD" clId="Web-{7287A1E4-C770-4E8B-97EC-0915A73D6C90}" dt="2019-11-18T18:59:54.759" v="81" actId="20577"/>
          <ac:spMkLst>
            <pc:docMk/>
            <pc:sldMk cId="3739529007" sldId="275"/>
            <ac:spMk id="27" creationId="{EA1F1287-E268-4341-8D7E-E82C30C38DEB}"/>
          </ac:spMkLst>
        </pc:spChg>
      </pc:sldChg>
      <pc:sldChg chg="addSp modSp">
        <pc:chgData name="You, Feng" userId="S::fyou@calstatela.edu::876896d4-715d-4236-a9cf-ce2e09ee6ebf" providerId="AD" clId="Web-{7287A1E4-C770-4E8B-97EC-0915A73D6C90}" dt="2019-11-18T18:59:59.493" v="85" actId="20577"/>
        <pc:sldMkLst>
          <pc:docMk/>
          <pc:sldMk cId="57526776" sldId="276"/>
        </pc:sldMkLst>
        <pc:spChg chg="add mod">
          <ac:chgData name="You, Feng" userId="S::fyou@calstatela.edu::876896d4-715d-4236-a9cf-ce2e09ee6ebf" providerId="AD" clId="Web-{7287A1E4-C770-4E8B-97EC-0915A73D6C90}" dt="2019-11-18T18:59:59.493" v="85" actId="20577"/>
          <ac:spMkLst>
            <pc:docMk/>
            <pc:sldMk cId="57526776" sldId="276"/>
            <ac:spMk id="48" creationId="{9B13ACD1-2B3B-4443-A416-B332A5C7C0E3}"/>
          </ac:spMkLst>
        </pc:spChg>
      </pc:sldChg>
      <pc:sldChg chg="modSp">
        <pc:chgData name="You, Feng" userId="S::fyou@calstatela.edu::876896d4-715d-4236-a9cf-ce2e09ee6ebf" providerId="AD" clId="Web-{7287A1E4-C770-4E8B-97EC-0915A73D6C90}" dt="2019-11-18T19:01:30.838" v="94" actId="1076"/>
        <pc:sldMkLst>
          <pc:docMk/>
          <pc:sldMk cId="4090784394" sldId="277"/>
        </pc:sldMkLst>
        <pc:spChg chg="mod">
          <ac:chgData name="You, Feng" userId="S::fyou@calstatela.edu::876896d4-715d-4236-a9cf-ce2e09ee6ebf" providerId="AD" clId="Web-{7287A1E4-C770-4E8B-97EC-0915A73D6C90}" dt="2019-11-18T19:01:30.838" v="94" actId="1076"/>
          <ac:spMkLst>
            <pc:docMk/>
            <pc:sldMk cId="4090784394" sldId="277"/>
            <ac:spMk id="19" creationId="{5F5DAAF0-5951-4254-9207-A58A37083C88}"/>
          </ac:spMkLst>
        </pc:spChg>
      </pc:sldChg>
      <pc:sldChg chg="addSp delSp">
        <pc:chgData name="You, Feng" userId="S::fyou@calstatela.edu::876896d4-715d-4236-a9cf-ce2e09ee6ebf" providerId="AD" clId="Web-{7287A1E4-C770-4E8B-97EC-0915A73D6C90}" dt="2019-11-18T18:56:28.101" v="31"/>
        <pc:sldMkLst>
          <pc:docMk/>
          <pc:sldMk cId="2745610267" sldId="278"/>
        </pc:sldMkLst>
        <pc:spChg chg="add">
          <ac:chgData name="You, Feng" userId="S::fyou@calstatela.edu::876896d4-715d-4236-a9cf-ce2e09ee6ebf" providerId="AD" clId="Web-{7287A1E4-C770-4E8B-97EC-0915A73D6C90}" dt="2019-11-18T18:56:28.101" v="31"/>
          <ac:spMkLst>
            <pc:docMk/>
            <pc:sldMk cId="2745610267" sldId="278"/>
            <ac:spMk id="3" creationId="{7B87A245-D67B-47F5-95EA-B982A99DDD70}"/>
          </ac:spMkLst>
        </pc:spChg>
        <pc:spChg chg="del">
          <ac:chgData name="You, Feng" userId="S::fyou@calstatela.edu::876896d4-715d-4236-a9cf-ce2e09ee6ebf" providerId="AD" clId="Web-{7287A1E4-C770-4E8B-97EC-0915A73D6C90}" dt="2019-11-18T18:56:26.773" v="30"/>
          <ac:spMkLst>
            <pc:docMk/>
            <pc:sldMk cId="2745610267" sldId="278"/>
            <ac:spMk id="6" creationId="{8D444F1F-DA1A-4686-909F-09492BC63D34}"/>
          </ac:spMkLst>
        </pc:spChg>
      </pc:sldChg>
      <pc:sldChg chg="addSp modSp">
        <pc:chgData name="You, Feng" userId="S::fyou@calstatela.edu::876896d4-715d-4236-a9cf-ce2e09ee6ebf" providerId="AD" clId="Web-{7287A1E4-C770-4E8B-97EC-0915A73D6C90}" dt="2019-11-18T18:57:05.680" v="39" actId="20577"/>
        <pc:sldMkLst>
          <pc:docMk/>
          <pc:sldMk cId="3063775428" sldId="279"/>
        </pc:sldMkLst>
        <pc:spChg chg="add mod">
          <ac:chgData name="You, Feng" userId="S::fyou@calstatela.edu::876896d4-715d-4236-a9cf-ce2e09ee6ebf" providerId="AD" clId="Web-{7287A1E4-C770-4E8B-97EC-0915A73D6C90}" dt="2019-11-18T18:57:05.680" v="39" actId="20577"/>
          <ac:spMkLst>
            <pc:docMk/>
            <pc:sldMk cId="3063775428" sldId="279"/>
            <ac:spMk id="4" creationId="{B9B2066C-8989-4F14-AFBB-CEAFF3176117}"/>
          </ac:spMkLst>
        </pc:spChg>
      </pc:sldChg>
      <pc:sldChg chg="modSp">
        <pc:chgData name="You, Feng" userId="S::fyou@calstatela.edu::876896d4-715d-4236-a9cf-ce2e09ee6ebf" providerId="AD" clId="Web-{7287A1E4-C770-4E8B-97EC-0915A73D6C90}" dt="2019-11-18T18:56:57.070" v="37" actId="1076"/>
        <pc:sldMkLst>
          <pc:docMk/>
          <pc:sldMk cId="731599044" sldId="280"/>
        </pc:sldMkLst>
        <pc:spChg chg="mod">
          <ac:chgData name="You, Feng" userId="S::fyou@calstatela.edu::876896d4-715d-4236-a9cf-ce2e09ee6ebf" providerId="AD" clId="Web-{7287A1E4-C770-4E8B-97EC-0915A73D6C90}" dt="2019-11-18T18:56:57.070" v="37" actId="1076"/>
          <ac:spMkLst>
            <pc:docMk/>
            <pc:sldMk cId="731599044" sldId="280"/>
            <ac:spMk id="13" creationId="{62673EA8-8645-4223-829C-D22C078841E4}"/>
          </ac:spMkLst>
        </pc:spChg>
      </pc:sldChg>
      <pc:sldChg chg="addSp delSp">
        <pc:chgData name="You, Feng" userId="S::fyou@calstatela.edu::876896d4-715d-4236-a9cf-ce2e09ee6ebf" providerId="AD" clId="Web-{7287A1E4-C770-4E8B-97EC-0915A73D6C90}" dt="2019-11-18T18:57:16.477" v="43"/>
        <pc:sldMkLst>
          <pc:docMk/>
          <pc:sldMk cId="54308201" sldId="281"/>
        </pc:sldMkLst>
        <pc:spChg chg="add">
          <ac:chgData name="You, Feng" userId="S::fyou@calstatela.edu::876896d4-715d-4236-a9cf-ce2e09ee6ebf" providerId="AD" clId="Web-{7287A1E4-C770-4E8B-97EC-0915A73D6C90}" dt="2019-11-18T18:57:16.477" v="43"/>
          <ac:spMkLst>
            <pc:docMk/>
            <pc:sldMk cId="54308201" sldId="281"/>
            <ac:spMk id="3" creationId="{B214BA63-79C0-421C-AE66-2BDE63E5D8F9}"/>
          </ac:spMkLst>
        </pc:spChg>
        <pc:spChg chg="del">
          <ac:chgData name="You, Feng" userId="S::fyou@calstatela.edu::876896d4-715d-4236-a9cf-ce2e09ee6ebf" providerId="AD" clId="Web-{7287A1E4-C770-4E8B-97EC-0915A73D6C90}" dt="2019-11-18T18:57:14.273" v="42"/>
          <ac:spMkLst>
            <pc:docMk/>
            <pc:sldMk cId="54308201" sldId="281"/>
            <ac:spMk id="11" creationId="{DAF8E597-AA10-418A-8C7A-3000D8C1BBB8}"/>
          </ac:spMkLst>
        </pc:spChg>
      </pc:sldChg>
      <pc:sldChg chg="modNotes">
        <pc:chgData name="You, Feng" userId="S::fyou@calstatela.edu::876896d4-715d-4236-a9cf-ce2e09ee6ebf" providerId="AD" clId="Web-{7287A1E4-C770-4E8B-97EC-0915A73D6C90}" dt="2019-11-18T19:44:12.698" v="131"/>
        <pc:sldMkLst>
          <pc:docMk/>
          <pc:sldMk cId="2982834728" sldId="282"/>
        </pc:sldMkLst>
      </pc:sldChg>
    </pc:docChg>
  </pc:docChgLst>
  <pc:docChgLst>
    <pc:chgData name="Alvarez, Aaron" userId="27bc1e2d-5871-4846-9f5d-47f9ab0a325c" providerId="ADAL" clId="{C59756E2-49E2-4A4D-8640-2F84F19B922B}"/>
    <pc:docChg chg="undo custSel mod addSld delSld modSld sldOrd">
      <pc:chgData name="Alvarez, Aaron" userId="27bc1e2d-5871-4846-9f5d-47f9ab0a325c" providerId="ADAL" clId="{C59756E2-49E2-4A4D-8640-2F84F19B922B}" dt="2019-11-19T23:07:38.597" v="8680" actId="20577"/>
      <pc:docMkLst>
        <pc:docMk/>
      </pc:docMkLst>
      <pc:sldChg chg="modNotesTx">
        <pc:chgData name="Alvarez, Aaron" userId="27bc1e2d-5871-4846-9f5d-47f9ab0a325c" providerId="ADAL" clId="{C59756E2-49E2-4A4D-8640-2F84F19B922B}" dt="2019-11-18T09:55:30.967" v="8267" actId="20577"/>
        <pc:sldMkLst>
          <pc:docMk/>
          <pc:sldMk cId="2802731682" sldId="257"/>
        </pc:sldMkLst>
      </pc:sldChg>
      <pc:sldChg chg="del">
        <pc:chgData name="Alvarez, Aaron" userId="27bc1e2d-5871-4846-9f5d-47f9ab0a325c" providerId="ADAL" clId="{C59756E2-49E2-4A4D-8640-2F84F19B922B}" dt="2019-11-18T18:49:05.861" v="8289" actId="2696"/>
        <pc:sldMkLst>
          <pc:docMk/>
          <pc:sldMk cId="3265929416" sldId="265"/>
        </pc:sldMkLst>
      </pc:sldChg>
      <pc:sldChg chg="addSp delSp modSp add del mod ord setBg modNotesTx">
        <pc:chgData name="Alvarez, Aaron" userId="27bc1e2d-5871-4846-9f5d-47f9ab0a325c" providerId="ADAL" clId="{C59756E2-49E2-4A4D-8640-2F84F19B922B}" dt="2019-11-19T17:12:03.393" v="8392" actId="20577"/>
        <pc:sldMkLst>
          <pc:docMk/>
          <pc:sldMk cId="2146618926" sldId="266"/>
        </pc:sldMkLst>
        <pc:spChg chg="mod">
          <ac:chgData name="Alvarez, Aaron" userId="27bc1e2d-5871-4846-9f5d-47f9ab0a325c" providerId="ADAL" clId="{C59756E2-49E2-4A4D-8640-2F84F19B922B}" dt="2019-11-18T09:46:03.503" v="6785" actId="20577"/>
          <ac:spMkLst>
            <pc:docMk/>
            <pc:sldMk cId="2146618926" sldId="266"/>
            <ac:spMk id="2" creationId="{106B28D3-1714-4D1D-A266-F7A46860FDC0}"/>
          </ac:spMkLst>
        </pc:spChg>
        <pc:spChg chg="mod">
          <ac:chgData name="Alvarez, Aaron" userId="27bc1e2d-5871-4846-9f5d-47f9ab0a325c" providerId="ADAL" clId="{C59756E2-49E2-4A4D-8640-2F84F19B922B}" dt="2019-11-18T09:33:55.315" v="5544" actId="1037"/>
          <ac:spMkLst>
            <pc:docMk/>
            <pc:sldMk cId="2146618926" sldId="266"/>
            <ac:spMk id="4" creationId="{49A474DE-644C-4DA2-8AB0-A29F64BED447}"/>
          </ac:spMkLst>
        </pc:spChg>
        <pc:spChg chg="mod">
          <ac:chgData name="Alvarez, Aaron" userId="27bc1e2d-5871-4846-9f5d-47f9ab0a325c" providerId="ADAL" clId="{C59756E2-49E2-4A4D-8640-2F84F19B922B}" dt="2019-11-19T17:12:03.393" v="8392" actId="20577"/>
          <ac:spMkLst>
            <pc:docMk/>
            <pc:sldMk cId="2146618926" sldId="266"/>
            <ac:spMk id="14" creationId="{2C2E3E26-F81A-4B06-A720-A5552A95E9B4}"/>
          </ac:spMkLst>
        </pc:spChg>
        <pc:spChg chg="del">
          <ac:chgData name="Alvarez, Aaron" userId="27bc1e2d-5871-4846-9f5d-47f9ab0a325c" providerId="ADAL" clId="{C59756E2-49E2-4A4D-8640-2F84F19B922B}" dt="2019-11-18T08:13:49.633" v="443" actId="26606"/>
          <ac:spMkLst>
            <pc:docMk/>
            <pc:sldMk cId="2146618926" sldId="266"/>
            <ac:spMk id="17" creationId="{98BA90CC-0056-473E-80AE-8CB0EE6ACCBB}"/>
          </ac:spMkLst>
        </pc:spChg>
        <pc:spChg chg="add">
          <ac:chgData name="Alvarez, Aaron" userId="27bc1e2d-5871-4846-9f5d-47f9ab0a325c" providerId="ADAL" clId="{C59756E2-49E2-4A4D-8640-2F84F19B922B}" dt="2019-11-18T08:13:49.633" v="443" actId="26606"/>
          <ac:spMkLst>
            <pc:docMk/>
            <pc:sldMk cId="2146618926" sldId="266"/>
            <ac:spMk id="22" creationId="{C99A8FB7-A79B-4BC9-9D56-B79587F6AA3E}"/>
          </ac:spMkLst>
        </pc:spChg>
        <pc:spChg chg="add">
          <ac:chgData name="Alvarez, Aaron" userId="27bc1e2d-5871-4846-9f5d-47f9ab0a325c" providerId="ADAL" clId="{C59756E2-49E2-4A4D-8640-2F84F19B922B}" dt="2019-11-18T08:13:49.633" v="443" actId="26606"/>
          <ac:spMkLst>
            <pc:docMk/>
            <pc:sldMk cId="2146618926" sldId="266"/>
            <ac:spMk id="24" creationId="{B23893E2-3349-46D7-A7AA-B9E447957FB1}"/>
          </ac:spMkLst>
        </pc:spChg>
        <pc:spChg chg="add">
          <ac:chgData name="Alvarez, Aaron" userId="27bc1e2d-5871-4846-9f5d-47f9ab0a325c" providerId="ADAL" clId="{C59756E2-49E2-4A4D-8640-2F84F19B922B}" dt="2019-11-18T08:13:49.633" v="443" actId="26606"/>
          <ac:spMkLst>
            <pc:docMk/>
            <pc:sldMk cId="2146618926" sldId="266"/>
            <ac:spMk id="26" creationId="{2B7592FE-10D1-4664-B623-353F47C8DF7F}"/>
          </ac:spMkLst>
        </pc:spChg>
        <pc:picChg chg="mod ord">
          <ac:chgData name="Alvarez, Aaron" userId="27bc1e2d-5871-4846-9f5d-47f9ab0a325c" providerId="ADAL" clId="{C59756E2-49E2-4A4D-8640-2F84F19B922B}" dt="2019-11-18T08:13:49.633" v="443" actId="26606"/>
          <ac:picMkLst>
            <pc:docMk/>
            <pc:sldMk cId="2146618926" sldId="266"/>
            <ac:picMk id="3" creationId="{03B9EEA0-2FFB-4A47-8A8A-BFE0DC0C8F1E}"/>
          </ac:picMkLst>
        </pc:picChg>
        <pc:picChg chg="mod ord">
          <ac:chgData name="Alvarez, Aaron" userId="27bc1e2d-5871-4846-9f5d-47f9ab0a325c" providerId="ADAL" clId="{C59756E2-49E2-4A4D-8640-2F84F19B922B}" dt="2019-11-18T08:13:49.633" v="443" actId="26606"/>
          <ac:picMkLst>
            <pc:docMk/>
            <pc:sldMk cId="2146618926" sldId="266"/>
            <ac:picMk id="5" creationId="{0ACC03FE-24D1-44C5-ADCA-3D3257EEF238}"/>
          </ac:picMkLst>
        </pc:picChg>
        <pc:picChg chg="add mod">
          <ac:chgData name="Alvarez, Aaron" userId="27bc1e2d-5871-4846-9f5d-47f9ab0a325c" providerId="ADAL" clId="{C59756E2-49E2-4A4D-8640-2F84F19B922B}" dt="2019-11-18T09:32:07.354" v="5535" actId="14100"/>
          <ac:picMkLst>
            <pc:docMk/>
            <pc:sldMk cId="2146618926" sldId="266"/>
            <ac:picMk id="6" creationId="{4C974B71-49F4-4A26-9198-0C24A408690B}"/>
          </ac:picMkLst>
        </pc:picChg>
        <pc:picChg chg="mod ord">
          <ac:chgData name="Alvarez, Aaron" userId="27bc1e2d-5871-4846-9f5d-47f9ab0a325c" providerId="ADAL" clId="{C59756E2-49E2-4A4D-8640-2F84F19B922B}" dt="2019-11-18T08:13:49.633" v="443" actId="26606"/>
          <ac:picMkLst>
            <pc:docMk/>
            <pc:sldMk cId="2146618926" sldId="266"/>
            <ac:picMk id="7" creationId="{E48EED1B-FA11-449A-90F5-A9DFFE0FEBE7}"/>
          </ac:picMkLst>
        </pc:picChg>
      </pc:sldChg>
      <pc:sldChg chg="addSp delSp add del setBg delDesignElem">
        <pc:chgData name="Alvarez, Aaron" userId="27bc1e2d-5871-4846-9f5d-47f9ab0a325c" providerId="ADAL" clId="{C59756E2-49E2-4A4D-8640-2F84F19B922B}" dt="2019-11-18T18:47:04.312" v="8277"/>
        <pc:sldMkLst>
          <pc:docMk/>
          <pc:sldMk cId="3398640308" sldId="266"/>
        </pc:sldMkLst>
        <pc:spChg chg="add del">
          <ac:chgData name="Alvarez, Aaron" userId="27bc1e2d-5871-4846-9f5d-47f9ab0a325c" providerId="ADAL" clId="{C59756E2-49E2-4A4D-8640-2F84F19B922B}" dt="2019-11-18T18:47:04.312" v="8277"/>
          <ac:spMkLst>
            <pc:docMk/>
            <pc:sldMk cId="3398640308" sldId="266"/>
            <ac:spMk id="22" creationId="{C99A8FB7-A79B-4BC9-9D56-B79587F6AA3E}"/>
          </ac:spMkLst>
        </pc:spChg>
        <pc:spChg chg="add del">
          <ac:chgData name="Alvarez, Aaron" userId="27bc1e2d-5871-4846-9f5d-47f9ab0a325c" providerId="ADAL" clId="{C59756E2-49E2-4A4D-8640-2F84F19B922B}" dt="2019-11-18T18:47:04.312" v="8277"/>
          <ac:spMkLst>
            <pc:docMk/>
            <pc:sldMk cId="3398640308" sldId="266"/>
            <ac:spMk id="24" creationId="{B23893E2-3349-46D7-A7AA-B9E447957FB1}"/>
          </ac:spMkLst>
        </pc:spChg>
        <pc:spChg chg="add del">
          <ac:chgData name="Alvarez, Aaron" userId="27bc1e2d-5871-4846-9f5d-47f9ab0a325c" providerId="ADAL" clId="{C59756E2-49E2-4A4D-8640-2F84F19B922B}" dt="2019-11-18T18:47:04.312" v="8277"/>
          <ac:spMkLst>
            <pc:docMk/>
            <pc:sldMk cId="3398640308" sldId="266"/>
            <ac:spMk id="26" creationId="{2B7592FE-10D1-4664-B623-353F47C8DF7F}"/>
          </ac:spMkLst>
        </pc:spChg>
      </pc:sldChg>
      <pc:sldChg chg="modSp">
        <pc:chgData name="Alvarez, Aaron" userId="27bc1e2d-5871-4846-9f5d-47f9ab0a325c" providerId="ADAL" clId="{C59756E2-49E2-4A4D-8640-2F84F19B922B}" dt="2019-11-19T23:07:38.597" v="8680" actId="20577"/>
        <pc:sldMkLst>
          <pc:docMk/>
          <pc:sldMk cId="57526776" sldId="276"/>
        </pc:sldMkLst>
        <pc:graphicFrameChg chg="mod">
          <ac:chgData name="Alvarez, Aaron" userId="27bc1e2d-5871-4846-9f5d-47f9ab0a325c" providerId="ADAL" clId="{C59756E2-49E2-4A4D-8640-2F84F19B922B}" dt="2019-11-19T23:07:38.597" v="8680" actId="20577"/>
          <ac:graphicFrameMkLst>
            <pc:docMk/>
            <pc:sldMk cId="57526776" sldId="276"/>
            <ac:graphicFrameMk id="5" creationId="{02E46223-EC3C-495B-BB30-5366BD25D61D}"/>
          </ac:graphicFrameMkLst>
        </pc:graphicFrameChg>
      </pc:sldChg>
      <pc:sldChg chg="addSp delSp add del setBg delDesignElem">
        <pc:chgData name="Alvarez, Aaron" userId="27bc1e2d-5871-4846-9f5d-47f9ab0a325c" providerId="ADAL" clId="{C59756E2-49E2-4A4D-8640-2F84F19B922B}" dt="2019-11-18T18:47:04.312" v="8277"/>
        <pc:sldMkLst>
          <pc:docMk/>
          <pc:sldMk cId="1892582943" sldId="279"/>
        </pc:sldMkLst>
        <pc:spChg chg="add del">
          <ac:chgData name="Alvarez, Aaron" userId="27bc1e2d-5871-4846-9f5d-47f9ab0a325c" providerId="ADAL" clId="{C59756E2-49E2-4A4D-8640-2F84F19B922B}" dt="2019-11-18T18:47:04.312" v="8277"/>
          <ac:spMkLst>
            <pc:docMk/>
            <pc:sldMk cId="1892582943" sldId="279"/>
            <ac:spMk id="12" creationId="{B672F332-AF08-46C6-94F0-77684310D7B7}"/>
          </ac:spMkLst>
        </pc:spChg>
        <pc:spChg chg="add del">
          <ac:chgData name="Alvarez, Aaron" userId="27bc1e2d-5871-4846-9f5d-47f9ab0a325c" providerId="ADAL" clId="{C59756E2-49E2-4A4D-8640-2F84F19B922B}" dt="2019-11-18T18:47:04.312" v="8277"/>
          <ac:spMkLst>
            <pc:docMk/>
            <pc:sldMk cId="1892582943" sldId="279"/>
            <ac:spMk id="13" creationId="{559AE206-7EBA-4D33-8BC9-9D8158553F0E}"/>
          </ac:spMkLst>
        </pc:spChg>
        <pc:spChg chg="add del">
          <ac:chgData name="Alvarez, Aaron" userId="27bc1e2d-5871-4846-9f5d-47f9ab0a325c" providerId="ADAL" clId="{C59756E2-49E2-4A4D-8640-2F84F19B922B}" dt="2019-11-18T18:47:04.312" v="8277"/>
          <ac:spMkLst>
            <pc:docMk/>
            <pc:sldMk cId="1892582943" sldId="279"/>
            <ac:spMk id="14" creationId="{34244EF8-D73A-40E1-BE73-D46E6B4B04ED}"/>
          </ac:spMkLst>
        </pc:spChg>
        <pc:spChg chg="add del">
          <ac:chgData name="Alvarez, Aaron" userId="27bc1e2d-5871-4846-9f5d-47f9ab0a325c" providerId="ADAL" clId="{C59756E2-49E2-4A4D-8640-2F84F19B922B}" dt="2019-11-18T18:47:04.312" v="8277"/>
          <ac:spMkLst>
            <pc:docMk/>
            <pc:sldMk cId="1892582943" sldId="279"/>
            <ac:spMk id="15" creationId="{6437D937-A7F1-4011-92B4-328E5BE1B166}"/>
          </ac:spMkLst>
        </pc:spChg>
        <pc:spChg chg="add del">
          <ac:chgData name="Alvarez, Aaron" userId="27bc1e2d-5871-4846-9f5d-47f9ab0a325c" providerId="ADAL" clId="{C59756E2-49E2-4A4D-8640-2F84F19B922B}" dt="2019-11-18T18:47:04.312" v="8277"/>
          <ac:spMkLst>
            <pc:docMk/>
            <pc:sldMk cId="1892582943" sldId="279"/>
            <ac:spMk id="16" creationId="{AB84D7E8-4ECB-42D7-ADBF-01689B0F24AE}"/>
          </ac:spMkLst>
        </pc:spChg>
        <pc:cxnChg chg="add del">
          <ac:chgData name="Alvarez, Aaron" userId="27bc1e2d-5871-4846-9f5d-47f9ab0a325c" providerId="ADAL" clId="{C59756E2-49E2-4A4D-8640-2F84F19B922B}" dt="2019-11-18T18:47:04.312" v="8277"/>
          <ac:cxnSpMkLst>
            <pc:docMk/>
            <pc:sldMk cId="1892582943" sldId="279"/>
            <ac:cxnSpMk id="18" creationId="{9E8E38ED-369A-44C2-B635-0BED0E48A6E8}"/>
          </ac:cxnSpMkLst>
        </pc:cxnChg>
      </pc:sldChg>
      <pc:sldChg chg="addSp delSp modSp add del mod ord setBg modNotesTx">
        <pc:chgData name="Alvarez, Aaron" userId="27bc1e2d-5871-4846-9f5d-47f9ab0a325c" providerId="ADAL" clId="{C59756E2-49E2-4A4D-8640-2F84F19B922B}" dt="2019-11-19T17:14:23.724" v="8506" actId="20577"/>
        <pc:sldMkLst>
          <pc:docMk/>
          <pc:sldMk cId="3063775428" sldId="279"/>
        </pc:sldMkLst>
        <pc:spChg chg="mod">
          <ac:chgData name="Alvarez, Aaron" userId="27bc1e2d-5871-4846-9f5d-47f9ab0a325c" providerId="ADAL" clId="{C59756E2-49E2-4A4D-8640-2F84F19B922B}" dt="2019-11-18T08:15:14.211" v="540" actId="26606"/>
          <ac:spMkLst>
            <pc:docMk/>
            <pc:sldMk cId="3063775428" sldId="279"/>
            <ac:spMk id="2" creationId="{B44D6563-FF6C-45C8-9F37-B77400948FB6}"/>
          </ac:spMkLst>
        </pc:spChg>
        <pc:spChg chg="mod">
          <ac:chgData name="Alvarez, Aaron" userId="27bc1e2d-5871-4846-9f5d-47f9ab0a325c" providerId="ADAL" clId="{C59756E2-49E2-4A4D-8640-2F84F19B922B}" dt="2019-11-19T17:14:23.724" v="8506" actId="20577"/>
          <ac:spMkLst>
            <pc:docMk/>
            <pc:sldMk cId="3063775428" sldId="279"/>
            <ac:spMk id="3" creationId="{35626975-275F-4D38-BAF7-F61B025D85A9}"/>
          </ac:spMkLst>
        </pc:spChg>
        <pc:spChg chg="del mod">
          <ac:chgData name="Alvarez, Aaron" userId="27bc1e2d-5871-4846-9f5d-47f9ab0a325c" providerId="ADAL" clId="{C59756E2-49E2-4A4D-8640-2F84F19B922B}" dt="2019-11-19T17:14:17.936" v="8489" actId="478"/>
          <ac:spMkLst>
            <pc:docMk/>
            <pc:sldMk cId="3063775428" sldId="279"/>
            <ac:spMk id="4" creationId="{B9B2066C-8989-4F14-AFBB-CEAFF3176117}"/>
          </ac:spMkLst>
        </pc:spChg>
        <pc:spChg chg="add del">
          <ac:chgData name="Alvarez, Aaron" userId="27bc1e2d-5871-4846-9f5d-47f9ab0a325c" providerId="ADAL" clId="{C59756E2-49E2-4A4D-8640-2F84F19B922B}" dt="2019-11-18T08:15:14.153" v="539" actId="26606"/>
          <ac:spMkLst>
            <pc:docMk/>
            <pc:sldMk cId="3063775428" sldId="279"/>
            <ac:spMk id="8" creationId="{23962611-DFD5-4092-AAFD-559E3DFCE2C9}"/>
          </ac:spMkLst>
        </pc:spChg>
        <pc:spChg chg="add">
          <ac:chgData name="Alvarez, Aaron" userId="27bc1e2d-5871-4846-9f5d-47f9ab0a325c" providerId="ADAL" clId="{C59756E2-49E2-4A4D-8640-2F84F19B922B}" dt="2019-11-18T08:15:14.211" v="540" actId="26606"/>
          <ac:spMkLst>
            <pc:docMk/>
            <pc:sldMk cId="3063775428" sldId="279"/>
            <ac:spMk id="12" creationId="{B672F332-AF08-46C6-94F0-77684310D7B7}"/>
          </ac:spMkLst>
        </pc:spChg>
        <pc:spChg chg="add">
          <ac:chgData name="Alvarez, Aaron" userId="27bc1e2d-5871-4846-9f5d-47f9ab0a325c" providerId="ADAL" clId="{C59756E2-49E2-4A4D-8640-2F84F19B922B}" dt="2019-11-18T08:15:14.211" v="540" actId="26606"/>
          <ac:spMkLst>
            <pc:docMk/>
            <pc:sldMk cId="3063775428" sldId="279"/>
            <ac:spMk id="13" creationId="{559AE206-7EBA-4D33-8BC9-9D8158553F0E}"/>
          </ac:spMkLst>
        </pc:spChg>
        <pc:spChg chg="add">
          <ac:chgData name="Alvarez, Aaron" userId="27bc1e2d-5871-4846-9f5d-47f9ab0a325c" providerId="ADAL" clId="{C59756E2-49E2-4A4D-8640-2F84F19B922B}" dt="2019-11-18T08:15:14.211" v="540" actId="26606"/>
          <ac:spMkLst>
            <pc:docMk/>
            <pc:sldMk cId="3063775428" sldId="279"/>
            <ac:spMk id="14" creationId="{34244EF8-D73A-40E1-BE73-D46E6B4B04ED}"/>
          </ac:spMkLst>
        </pc:spChg>
        <pc:spChg chg="add">
          <ac:chgData name="Alvarez, Aaron" userId="27bc1e2d-5871-4846-9f5d-47f9ab0a325c" providerId="ADAL" clId="{C59756E2-49E2-4A4D-8640-2F84F19B922B}" dt="2019-11-18T08:15:14.211" v="540" actId="26606"/>
          <ac:spMkLst>
            <pc:docMk/>
            <pc:sldMk cId="3063775428" sldId="279"/>
            <ac:spMk id="15" creationId="{6437D937-A7F1-4011-92B4-328E5BE1B166}"/>
          </ac:spMkLst>
        </pc:spChg>
        <pc:spChg chg="add">
          <ac:chgData name="Alvarez, Aaron" userId="27bc1e2d-5871-4846-9f5d-47f9ab0a325c" providerId="ADAL" clId="{C59756E2-49E2-4A4D-8640-2F84F19B922B}" dt="2019-11-18T08:15:14.211" v="540" actId="26606"/>
          <ac:spMkLst>
            <pc:docMk/>
            <pc:sldMk cId="3063775428" sldId="279"/>
            <ac:spMk id="16" creationId="{AB84D7E8-4ECB-42D7-ADBF-01689B0F24AE}"/>
          </ac:spMkLst>
        </pc:spChg>
        <pc:spChg chg="add del mod">
          <ac:chgData name="Alvarez, Aaron" userId="27bc1e2d-5871-4846-9f5d-47f9ab0a325c" providerId="ADAL" clId="{C59756E2-49E2-4A4D-8640-2F84F19B922B}" dt="2019-11-18T09:34:18.699" v="5548" actId="478"/>
          <ac:spMkLst>
            <pc:docMk/>
            <pc:sldMk cId="3063775428" sldId="279"/>
            <ac:spMk id="17" creationId="{6BE486DF-5777-4686-9373-44C2DCBD218F}"/>
          </ac:spMkLst>
        </pc:spChg>
        <pc:picChg chg="add del">
          <ac:chgData name="Alvarez, Aaron" userId="27bc1e2d-5871-4846-9f5d-47f9ab0a325c" providerId="ADAL" clId="{C59756E2-49E2-4A4D-8640-2F84F19B922B}" dt="2019-11-18T08:15:14.153" v="539" actId="26606"/>
          <ac:picMkLst>
            <pc:docMk/>
            <pc:sldMk cId="3063775428" sldId="279"/>
            <ac:picMk id="10" creationId="{2270F1FA-0425-408F-9861-80BF5AFB276D}"/>
          </ac:picMkLst>
        </pc:picChg>
        <pc:cxnChg chg="add">
          <ac:chgData name="Alvarez, Aaron" userId="27bc1e2d-5871-4846-9f5d-47f9ab0a325c" providerId="ADAL" clId="{C59756E2-49E2-4A4D-8640-2F84F19B922B}" dt="2019-11-18T08:15:14.211" v="540" actId="26606"/>
          <ac:cxnSpMkLst>
            <pc:docMk/>
            <pc:sldMk cId="3063775428" sldId="279"/>
            <ac:cxnSpMk id="18" creationId="{9E8E38ED-369A-44C2-B635-0BED0E48A6E8}"/>
          </ac:cxnSpMkLst>
        </pc:cxnChg>
      </pc:sldChg>
      <pc:sldChg chg="addSp delSp add del setBg delDesignElem">
        <pc:chgData name="Alvarez, Aaron" userId="27bc1e2d-5871-4846-9f5d-47f9ab0a325c" providerId="ADAL" clId="{C59756E2-49E2-4A4D-8640-2F84F19B922B}" dt="2019-11-18T18:47:04.312" v="8277"/>
        <pc:sldMkLst>
          <pc:docMk/>
          <pc:sldMk cId="648324406" sldId="280"/>
        </pc:sldMkLst>
        <pc:spChg chg="add del">
          <ac:chgData name="Alvarez, Aaron" userId="27bc1e2d-5871-4846-9f5d-47f9ab0a325c" providerId="ADAL" clId="{C59756E2-49E2-4A4D-8640-2F84F19B922B}" dt="2019-11-18T18:47:04.312" v="8277"/>
          <ac:spMkLst>
            <pc:docMk/>
            <pc:sldMk cId="648324406" sldId="280"/>
            <ac:spMk id="26" creationId="{867D4867-5BA7-4462-B2F6-A23F4A622AA7}"/>
          </ac:spMkLst>
        </pc:spChg>
      </pc:sldChg>
      <pc:sldChg chg="addSp delSp modSp add del mod ord setBg setClrOvrMap modNotesTx">
        <pc:chgData name="Alvarez, Aaron" userId="27bc1e2d-5871-4846-9f5d-47f9ab0a325c" providerId="ADAL" clId="{C59756E2-49E2-4A4D-8640-2F84F19B922B}" dt="2019-11-19T17:07:52.321" v="8357" actId="20577"/>
        <pc:sldMkLst>
          <pc:docMk/>
          <pc:sldMk cId="731599044" sldId="280"/>
        </pc:sldMkLst>
        <pc:spChg chg="mod">
          <ac:chgData name="Alvarez, Aaron" userId="27bc1e2d-5871-4846-9f5d-47f9ab0a325c" providerId="ADAL" clId="{C59756E2-49E2-4A4D-8640-2F84F19B922B}" dt="2019-11-18T09:32:39.751" v="5536" actId="26606"/>
          <ac:spMkLst>
            <pc:docMk/>
            <pc:sldMk cId="731599044" sldId="280"/>
            <ac:spMk id="2" creationId="{730A7719-8C16-4B24-A0E8-2D87D0EF860B}"/>
          </ac:spMkLst>
        </pc:spChg>
        <pc:spChg chg="del">
          <ac:chgData name="Alvarez, Aaron" userId="27bc1e2d-5871-4846-9f5d-47f9ab0a325c" providerId="ADAL" clId="{C59756E2-49E2-4A4D-8640-2F84F19B922B}" dt="2019-11-18T09:00:06.697" v="3147"/>
          <ac:spMkLst>
            <pc:docMk/>
            <pc:sldMk cId="731599044" sldId="280"/>
            <ac:spMk id="3" creationId="{F13101BE-F374-4285-AA20-0AD18799DF7C}"/>
          </ac:spMkLst>
        </pc:spChg>
        <pc:spChg chg="mod ord">
          <ac:chgData name="Alvarez, Aaron" userId="27bc1e2d-5871-4846-9f5d-47f9ab0a325c" providerId="ADAL" clId="{C59756E2-49E2-4A4D-8640-2F84F19B922B}" dt="2019-11-19T17:07:52.321" v="8357" actId="20577"/>
          <ac:spMkLst>
            <pc:docMk/>
            <pc:sldMk cId="731599044" sldId="280"/>
            <ac:spMk id="4" creationId="{E2345DBB-EE4F-4AC9-8E64-CC649D223701}"/>
          </ac:spMkLst>
        </pc:spChg>
        <pc:spChg chg="add del mod">
          <ac:chgData name="Alvarez, Aaron" userId="27bc1e2d-5871-4846-9f5d-47f9ab0a325c" providerId="ADAL" clId="{C59756E2-49E2-4A4D-8640-2F84F19B922B}" dt="2019-11-18T09:00:15.525" v="3149"/>
          <ac:spMkLst>
            <pc:docMk/>
            <pc:sldMk cId="731599044" sldId="280"/>
            <ac:spMk id="6" creationId="{EAF5FF83-8751-4E10-9922-536F210A019D}"/>
          </ac:spMkLst>
        </pc:spChg>
        <pc:spChg chg="add del">
          <ac:chgData name="Alvarez, Aaron" userId="27bc1e2d-5871-4846-9f5d-47f9ab0a325c" providerId="ADAL" clId="{C59756E2-49E2-4A4D-8640-2F84F19B922B}" dt="2019-11-18T09:28:53.070" v="5507" actId="26606"/>
          <ac:spMkLst>
            <pc:docMk/>
            <pc:sldMk cId="731599044" sldId="280"/>
            <ac:spMk id="12" creationId="{CF62D2A7-8207-488C-9F46-316BA81A16C8}"/>
          </ac:spMkLst>
        </pc:spChg>
        <pc:spChg chg="add mod">
          <ac:chgData name="Alvarez, Aaron" userId="27bc1e2d-5871-4846-9f5d-47f9ab0a325c" providerId="ADAL" clId="{C59756E2-49E2-4A4D-8640-2F84F19B922B}" dt="2019-11-18T09:33:29.703" v="5540" actId="1076"/>
          <ac:spMkLst>
            <pc:docMk/>
            <pc:sldMk cId="731599044" sldId="280"/>
            <ac:spMk id="13" creationId="{62673EA8-8645-4223-829C-D22C078841E4}"/>
          </ac:spMkLst>
        </pc:spChg>
        <pc:spChg chg="add del">
          <ac:chgData name="Alvarez, Aaron" userId="27bc1e2d-5871-4846-9f5d-47f9ab0a325c" providerId="ADAL" clId="{C59756E2-49E2-4A4D-8640-2F84F19B922B}" dt="2019-11-18T09:32:39.751" v="5536" actId="26606"/>
          <ac:spMkLst>
            <pc:docMk/>
            <pc:sldMk cId="731599044" sldId="280"/>
            <ac:spMk id="17" creationId="{E45CA849-654C-4173-AD99-B3A2528275F5}"/>
          </ac:spMkLst>
        </pc:spChg>
        <pc:spChg chg="add del">
          <ac:chgData name="Alvarez, Aaron" userId="27bc1e2d-5871-4846-9f5d-47f9ab0a325c" providerId="ADAL" clId="{C59756E2-49E2-4A4D-8640-2F84F19B922B}" dt="2019-11-18T09:32:39.751" v="5536" actId="26606"/>
          <ac:spMkLst>
            <pc:docMk/>
            <pc:sldMk cId="731599044" sldId="280"/>
            <ac:spMk id="19" creationId="{3E23A947-2D45-4208-AE2B-64948C87A3EB}"/>
          </ac:spMkLst>
        </pc:spChg>
        <pc:spChg chg="add del">
          <ac:chgData name="Alvarez, Aaron" userId="27bc1e2d-5871-4846-9f5d-47f9ab0a325c" providerId="ADAL" clId="{C59756E2-49E2-4A4D-8640-2F84F19B922B}" dt="2019-11-18T09:32:39.751" v="5536" actId="26606"/>
          <ac:spMkLst>
            <pc:docMk/>
            <pc:sldMk cId="731599044" sldId="280"/>
            <ac:spMk id="21" creationId="{E5BBB0F9-6A59-4D02-A9C7-A2D6516684CE}"/>
          </ac:spMkLst>
        </pc:spChg>
        <pc:spChg chg="add">
          <ac:chgData name="Alvarez, Aaron" userId="27bc1e2d-5871-4846-9f5d-47f9ab0a325c" providerId="ADAL" clId="{C59756E2-49E2-4A4D-8640-2F84F19B922B}" dt="2019-11-18T09:32:39.751" v="5536" actId="26606"/>
          <ac:spMkLst>
            <pc:docMk/>
            <pc:sldMk cId="731599044" sldId="280"/>
            <ac:spMk id="26" creationId="{867D4867-5BA7-4462-B2F6-A23F4A622AA7}"/>
          </ac:spMkLst>
        </pc:spChg>
        <pc:picChg chg="add del mod">
          <ac:chgData name="Alvarez, Aaron" userId="27bc1e2d-5871-4846-9f5d-47f9ab0a325c" providerId="ADAL" clId="{C59756E2-49E2-4A4D-8640-2F84F19B922B}" dt="2019-11-18T09:00:08.438" v="3148"/>
          <ac:picMkLst>
            <pc:docMk/>
            <pc:sldMk cId="731599044" sldId="280"/>
            <ac:picMk id="5" creationId="{C0602A5B-CCFE-4AF4-B4FE-BE246E08D416}"/>
          </ac:picMkLst>
        </pc:picChg>
        <pc:picChg chg="add mod ord">
          <ac:chgData name="Alvarez, Aaron" userId="27bc1e2d-5871-4846-9f5d-47f9ab0a325c" providerId="ADAL" clId="{C59756E2-49E2-4A4D-8640-2F84F19B922B}" dt="2019-11-18T09:32:39.751" v="5536" actId="26606"/>
          <ac:picMkLst>
            <pc:docMk/>
            <pc:sldMk cId="731599044" sldId="280"/>
            <ac:picMk id="7" creationId="{E7C5E6D6-B651-46BC-A99D-EF98CC2D51F9}"/>
          </ac:picMkLst>
        </pc:picChg>
      </pc:sldChg>
      <pc:sldChg chg="addSp delSp modSp add del mod ord setBg setClrOvrMap modNotesTx">
        <pc:chgData name="Alvarez, Aaron" userId="27bc1e2d-5871-4846-9f5d-47f9ab0a325c" providerId="ADAL" clId="{C59756E2-49E2-4A4D-8640-2F84F19B922B}" dt="2019-11-19T17:11:30.432" v="8376" actId="20577"/>
        <pc:sldMkLst>
          <pc:docMk/>
          <pc:sldMk cId="54308201" sldId="281"/>
        </pc:sldMkLst>
        <pc:spChg chg="mod">
          <ac:chgData name="Alvarez, Aaron" userId="27bc1e2d-5871-4846-9f5d-47f9ab0a325c" providerId="ADAL" clId="{C59756E2-49E2-4A4D-8640-2F84F19B922B}" dt="2019-11-18T09:29:52.631" v="5516" actId="26606"/>
          <ac:spMkLst>
            <pc:docMk/>
            <pc:sldMk cId="54308201" sldId="281"/>
            <ac:spMk id="2" creationId="{730A7719-8C16-4B24-A0E8-2D87D0EF860B}"/>
          </ac:spMkLst>
        </pc:spChg>
        <pc:spChg chg="del mod">
          <ac:chgData name="Alvarez, Aaron" userId="27bc1e2d-5871-4846-9f5d-47f9ab0a325c" providerId="ADAL" clId="{C59756E2-49E2-4A4D-8640-2F84F19B922B}" dt="2019-11-18T09:28:05.994" v="5502"/>
          <ac:spMkLst>
            <pc:docMk/>
            <pc:sldMk cId="54308201" sldId="281"/>
            <ac:spMk id="3" creationId="{F13101BE-F374-4285-AA20-0AD18799DF7C}"/>
          </ac:spMkLst>
        </pc:spChg>
        <pc:spChg chg="mod">
          <ac:chgData name="Alvarez, Aaron" userId="27bc1e2d-5871-4846-9f5d-47f9ab0a325c" providerId="ADAL" clId="{C59756E2-49E2-4A4D-8640-2F84F19B922B}" dt="2019-11-19T17:11:30.432" v="8376" actId="20577"/>
          <ac:spMkLst>
            <pc:docMk/>
            <pc:sldMk cId="54308201" sldId="281"/>
            <ac:spMk id="4" creationId="{E2345DBB-EE4F-4AC9-8E64-CC649D223701}"/>
          </ac:spMkLst>
        </pc:spChg>
        <pc:spChg chg="add del">
          <ac:chgData name="Alvarez, Aaron" userId="27bc1e2d-5871-4846-9f5d-47f9ab0a325c" providerId="ADAL" clId="{C59756E2-49E2-4A4D-8640-2F84F19B922B}" dt="2019-11-18T09:28:40.598" v="5505" actId="26606"/>
          <ac:spMkLst>
            <pc:docMk/>
            <pc:sldMk cId="54308201" sldId="281"/>
            <ac:spMk id="10" creationId="{867D4867-5BA7-4462-B2F6-A23F4A622AA7}"/>
          </ac:spMkLst>
        </pc:spChg>
        <pc:spChg chg="add mod">
          <ac:chgData name="Alvarez, Aaron" userId="27bc1e2d-5871-4846-9f5d-47f9ab0a325c" providerId="ADAL" clId="{C59756E2-49E2-4A4D-8640-2F84F19B922B}" dt="2019-11-18T09:33:22.507" v="5538" actId="1076"/>
          <ac:spMkLst>
            <pc:docMk/>
            <pc:sldMk cId="54308201" sldId="281"/>
            <ac:spMk id="11" creationId="{DAF8E597-AA10-418A-8C7A-3000D8C1BBB8}"/>
          </ac:spMkLst>
        </pc:spChg>
        <pc:spChg chg="add del">
          <ac:chgData name="Alvarez, Aaron" userId="27bc1e2d-5871-4846-9f5d-47f9ab0a325c" providerId="ADAL" clId="{C59756E2-49E2-4A4D-8640-2F84F19B922B}" dt="2019-11-18T09:29:52.631" v="5516" actId="26606"/>
          <ac:spMkLst>
            <pc:docMk/>
            <pc:sldMk cId="54308201" sldId="281"/>
            <ac:spMk id="12" creationId="{3E23A947-2D45-4208-AE2B-64948C87A3EB}"/>
          </ac:spMkLst>
        </pc:spChg>
        <pc:spChg chg="add del">
          <ac:chgData name="Alvarez, Aaron" userId="27bc1e2d-5871-4846-9f5d-47f9ab0a325c" providerId="ADAL" clId="{C59756E2-49E2-4A4D-8640-2F84F19B922B}" dt="2019-11-18T09:29:52.631" v="5516" actId="26606"/>
          <ac:spMkLst>
            <pc:docMk/>
            <pc:sldMk cId="54308201" sldId="281"/>
            <ac:spMk id="13" creationId="{92468898-5A6E-4D55-85EC-308E785EE06C}"/>
          </ac:spMkLst>
        </pc:spChg>
        <pc:spChg chg="add del">
          <ac:chgData name="Alvarez, Aaron" userId="27bc1e2d-5871-4846-9f5d-47f9ab0a325c" providerId="ADAL" clId="{C59756E2-49E2-4A4D-8640-2F84F19B922B}" dt="2019-11-18T09:29:52.631" v="5516" actId="26606"/>
          <ac:spMkLst>
            <pc:docMk/>
            <pc:sldMk cId="54308201" sldId="281"/>
            <ac:spMk id="14" creationId="{E5BBB0F9-6A59-4D02-A9C7-A2D6516684CE}"/>
          </ac:spMkLst>
        </pc:spChg>
        <pc:spChg chg="add">
          <ac:chgData name="Alvarez, Aaron" userId="27bc1e2d-5871-4846-9f5d-47f9ab0a325c" providerId="ADAL" clId="{C59756E2-49E2-4A4D-8640-2F84F19B922B}" dt="2019-11-18T09:29:52.631" v="5516" actId="26606"/>
          <ac:spMkLst>
            <pc:docMk/>
            <pc:sldMk cId="54308201" sldId="281"/>
            <ac:spMk id="19" creationId="{867D4867-5BA7-4462-B2F6-A23F4A622AA7}"/>
          </ac:spMkLst>
        </pc:spChg>
        <pc:picChg chg="add mod ord">
          <ac:chgData name="Alvarez, Aaron" userId="27bc1e2d-5871-4846-9f5d-47f9ab0a325c" providerId="ADAL" clId="{C59756E2-49E2-4A4D-8640-2F84F19B922B}" dt="2019-11-18T09:30:27.859" v="5523" actId="14100"/>
          <ac:picMkLst>
            <pc:docMk/>
            <pc:sldMk cId="54308201" sldId="281"/>
            <ac:picMk id="5" creationId="{8A63E3BC-6BED-4035-937F-47D151E9C63D}"/>
          </ac:picMkLst>
        </pc:picChg>
      </pc:sldChg>
      <pc:sldChg chg="addSp delSp add del setBg delDesignElem">
        <pc:chgData name="Alvarez, Aaron" userId="27bc1e2d-5871-4846-9f5d-47f9ab0a325c" providerId="ADAL" clId="{C59756E2-49E2-4A4D-8640-2F84F19B922B}" dt="2019-11-18T18:47:04.312" v="8277"/>
        <pc:sldMkLst>
          <pc:docMk/>
          <pc:sldMk cId="3255618199" sldId="281"/>
        </pc:sldMkLst>
        <pc:spChg chg="add del">
          <ac:chgData name="Alvarez, Aaron" userId="27bc1e2d-5871-4846-9f5d-47f9ab0a325c" providerId="ADAL" clId="{C59756E2-49E2-4A4D-8640-2F84F19B922B}" dt="2019-11-18T18:47:04.312" v="8277"/>
          <ac:spMkLst>
            <pc:docMk/>
            <pc:sldMk cId="3255618199" sldId="281"/>
            <ac:spMk id="19" creationId="{867D4867-5BA7-4462-B2F6-A23F4A622AA7}"/>
          </ac:spMkLst>
        </pc:spChg>
      </pc:sldChg>
      <pc:sldChg chg="del">
        <pc:chgData name="Alvarez, Aaron" userId="27bc1e2d-5871-4846-9f5d-47f9ab0a325c" providerId="ADAL" clId="{C59756E2-49E2-4A4D-8640-2F84F19B922B}" dt="2019-11-18T20:39:01.675" v="8290" actId="2696"/>
        <pc:sldMkLst>
          <pc:docMk/>
          <pc:sldMk cId="2982834728" sldId="282"/>
        </pc:sldMkLst>
      </pc:sldChg>
      <pc:sldChg chg="addSp delSp add del setBg delDesignElem">
        <pc:chgData name="Alvarez, Aaron" userId="27bc1e2d-5871-4846-9f5d-47f9ab0a325c" providerId="ADAL" clId="{C59756E2-49E2-4A4D-8640-2F84F19B922B}" dt="2019-11-18T18:47:59.963" v="8287"/>
        <pc:sldMkLst>
          <pc:docMk/>
          <pc:sldMk cId="3532466595" sldId="282"/>
        </pc:sldMkLst>
        <pc:spChg chg="add del">
          <ac:chgData name="Alvarez, Aaron" userId="27bc1e2d-5871-4846-9f5d-47f9ab0a325c" providerId="ADAL" clId="{C59756E2-49E2-4A4D-8640-2F84F19B922B}" dt="2019-11-18T18:47:59.963" v="8287"/>
          <ac:spMkLst>
            <pc:docMk/>
            <pc:sldMk cId="3532466595" sldId="282"/>
            <ac:spMk id="12" creationId="{B672F332-AF08-46C6-94F0-77684310D7B7}"/>
          </ac:spMkLst>
        </pc:spChg>
        <pc:spChg chg="add del">
          <ac:chgData name="Alvarez, Aaron" userId="27bc1e2d-5871-4846-9f5d-47f9ab0a325c" providerId="ADAL" clId="{C59756E2-49E2-4A4D-8640-2F84F19B922B}" dt="2019-11-18T18:47:59.963" v="8287"/>
          <ac:spMkLst>
            <pc:docMk/>
            <pc:sldMk cId="3532466595" sldId="282"/>
            <ac:spMk id="13" creationId="{559AE206-7EBA-4D33-8BC9-9D8158553F0E}"/>
          </ac:spMkLst>
        </pc:spChg>
        <pc:spChg chg="add del">
          <ac:chgData name="Alvarez, Aaron" userId="27bc1e2d-5871-4846-9f5d-47f9ab0a325c" providerId="ADAL" clId="{C59756E2-49E2-4A4D-8640-2F84F19B922B}" dt="2019-11-18T18:47:59.963" v="8287"/>
          <ac:spMkLst>
            <pc:docMk/>
            <pc:sldMk cId="3532466595" sldId="282"/>
            <ac:spMk id="14" creationId="{34244EF8-D73A-40E1-BE73-D46E6B4B04ED}"/>
          </ac:spMkLst>
        </pc:spChg>
        <pc:spChg chg="add del">
          <ac:chgData name="Alvarez, Aaron" userId="27bc1e2d-5871-4846-9f5d-47f9ab0a325c" providerId="ADAL" clId="{C59756E2-49E2-4A4D-8640-2F84F19B922B}" dt="2019-11-18T18:47:59.963" v="8287"/>
          <ac:spMkLst>
            <pc:docMk/>
            <pc:sldMk cId="3532466595" sldId="282"/>
            <ac:spMk id="15" creationId="{6437D937-A7F1-4011-92B4-328E5BE1B166}"/>
          </ac:spMkLst>
        </pc:spChg>
        <pc:spChg chg="add del">
          <ac:chgData name="Alvarez, Aaron" userId="27bc1e2d-5871-4846-9f5d-47f9ab0a325c" providerId="ADAL" clId="{C59756E2-49E2-4A4D-8640-2F84F19B922B}" dt="2019-11-18T18:47:59.963" v="8287"/>
          <ac:spMkLst>
            <pc:docMk/>
            <pc:sldMk cId="3532466595" sldId="282"/>
            <ac:spMk id="16" creationId="{AB84D7E8-4ECB-42D7-ADBF-01689B0F24AE}"/>
          </ac:spMkLst>
        </pc:spChg>
        <pc:cxnChg chg="add del">
          <ac:chgData name="Alvarez, Aaron" userId="27bc1e2d-5871-4846-9f5d-47f9ab0a325c" providerId="ADAL" clId="{C59756E2-49E2-4A4D-8640-2F84F19B922B}" dt="2019-11-18T18:47:59.963" v="8287"/>
          <ac:cxnSpMkLst>
            <pc:docMk/>
            <pc:sldMk cId="3532466595" sldId="282"/>
            <ac:cxnSpMk id="18" creationId="{9E8E38ED-369A-44C2-B635-0BED0E48A6E8}"/>
          </ac:cxnSpMkLst>
        </pc:cxnChg>
      </pc:sldChg>
      <pc:sldChg chg="addSp delSp add del setBg delDesignElem">
        <pc:chgData name="Alvarez, Aaron" userId="27bc1e2d-5871-4846-9f5d-47f9ab0a325c" providerId="ADAL" clId="{C59756E2-49E2-4A4D-8640-2F84F19B922B}" dt="2019-11-18T18:47:59.963" v="8287"/>
        <pc:sldMkLst>
          <pc:docMk/>
          <pc:sldMk cId="1966696043" sldId="283"/>
        </pc:sldMkLst>
        <pc:spChg chg="add del">
          <ac:chgData name="Alvarez, Aaron" userId="27bc1e2d-5871-4846-9f5d-47f9ab0a325c" providerId="ADAL" clId="{C59756E2-49E2-4A4D-8640-2F84F19B922B}" dt="2019-11-18T18:47:59.963" v="8287"/>
          <ac:spMkLst>
            <pc:docMk/>
            <pc:sldMk cId="1966696043" sldId="283"/>
            <ac:spMk id="26" creationId="{867D4867-5BA7-4462-B2F6-A23F4A622AA7}"/>
          </ac:spMkLst>
        </pc:spChg>
      </pc:sldChg>
      <pc:sldChg chg="addSp delSp add del setBg delDesignElem">
        <pc:chgData name="Alvarez, Aaron" userId="27bc1e2d-5871-4846-9f5d-47f9ab0a325c" providerId="ADAL" clId="{C59756E2-49E2-4A4D-8640-2F84F19B922B}" dt="2019-11-18T18:47:59.963" v="8287"/>
        <pc:sldMkLst>
          <pc:docMk/>
          <pc:sldMk cId="1337065702" sldId="284"/>
        </pc:sldMkLst>
        <pc:spChg chg="add del">
          <ac:chgData name="Alvarez, Aaron" userId="27bc1e2d-5871-4846-9f5d-47f9ab0a325c" providerId="ADAL" clId="{C59756E2-49E2-4A4D-8640-2F84F19B922B}" dt="2019-11-18T18:47:59.963" v="8287"/>
          <ac:spMkLst>
            <pc:docMk/>
            <pc:sldMk cId="1337065702" sldId="284"/>
            <ac:spMk id="19" creationId="{867D4867-5BA7-4462-B2F6-A23F4A622AA7}"/>
          </ac:spMkLst>
        </pc:spChg>
      </pc:sldChg>
      <pc:sldChg chg="addSp delSp modSp add mod setBg">
        <pc:chgData name="Alvarez, Aaron" userId="27bc1e2d-5871-4846-9f5d-47f9ab0a325c" providerId="ADAL" clId="{C59756E2-49E2-4A4D-8640-2F84F19B922B}" dt="2019-11-19T17:14:46.263" v="8523" actId="478"/>
        <pc:sldMkLst>
          <pc:docMk/>
          <pc:sldMk cId="2147246092" sldId="284"/>
        </pc:sldMkLst>
        <pc:spChg chg="mod">
          <ac:chgData name="Alvarez, Aaron" userId="27bc1e2d-5871-4846-9f5d-47f9ab0a325c" providerId="ADAL" clId="{C59756E2-49E2-4A4D-8640-2F84F19B922B}" dt="2019-11-19T17:13:34.997" v="8434" actId="26606"/>
          <ac:spMkLst>
            <pc:docMk/>
            <pc:sldMk cId="2147246092" sldId="284"/>
            <ac:spMk id="2" creationId="{DB38703A-3FBA-4B4F-BD39-6C1EB7668CB5}"/>
          </ac:spMkLst>
        </pc:spChg>
        <pc:spChg chg="mod">
          <ac:chgData name="Alvarez, Aaron" userId="27bc1e2d-5871-4846-9f5d-47f9ab0a325c" providerId="ADAL" clId="{C59756E2-49E2-4A4D-8640-2F84F19B922B}" dt="2019-11-19T17:14:41.430" v="8521" actId="20577"/>
          <ac:spMkLst>
            <pc:docMk/>
            <pc:sldMk cId="2147246092" sldId="284"/>
            <ac:spMk id="3" creationId="{4C5DB590-6F6B-4AD4-A2D3-1D68DAF245E4}"/>
          </ac:spMkLst>
        </pc:spChg>
        <pc:spChg chg="add">
          <ac:chgData name="Alvarez, Aaron" userId="27bc1e2d-5871-4846-9f5d-47f9ab0a325c" providerId="ADAL" clId="{C59756E2-49E2-4A4D-8640-2F84F19B922B}" dt="2019-11-19T17:13:34.997" v="8434" actId="26606"/>
          <ac:spMkLst>
            <pc:docMk/>
            <pc:sldMk cId="2147246092" sldId="284"/>
            <ac:spMk id="8" creationId="{559AE206-7EBA-4D33-8BC9-9D8158553F0E}"/>
          </ac:spMkLst>
        </pc:spChg>
        <pc:spChg chg="add">
          <ac:chgData name="Alvarez, Aaron" userId="27bc1e2d-5871-4846-9f5d-47f9ab0a325c" providerId="ADAL" clId="{C59756E2-49E2-4A4D-8640-2F84F19B922B}" dt="2019-11-19T17:13:34.997" v="8434" actId="26606"/>
          <ac:spMkLst>
            <pc:docMk/>
            <pc:sldMk cId="2147246092" sldId="284"/>
            <ac:spMk id="10" creationId="{6437D937-A7F1-4011-92B4-328E5BE1B166}"/>
          </ac:spMkLst>
        </pc:spChg>
        <pc:spChg chg="add del">
          <ac:chgData name="Alvarez, Aaron" userId="27bc1e2d-5871-4846-9f5d-47f9ab0a325c" providerId="ADAL" clId="{C59756E2-49E2-4A4D-8640-2F84F19B922B}" dt="2019-11-19T17:14:31.412" v="8508"/>
          <ac:spMkLst>
            <pc:docMk/>
            <pc:sldMk cId="2147246092" sldId="284"/>
            <ac:spMk id="11" creationId="{088F353B-770A-4AAD-9C02-BDBE212AA416}"/>
          </ac:spMkLst>
        </pc:spChg>
        <pc:spChg chg="add">
          <ac:chgData name="Alvarez, Aaron" userId="27bc1e2d-5871-4846-9f5d-47f9ab0a325c" providerId="ADAL" clId="{C59756E2-49E2-4A4D-8640-2F84F19B922B}" dt="2019-11-19T17:13:34.997" v="8434" actId="26606"/>
          <ac:spMkLst>
            <pc:docMk/>
            <pc:sldMk cId="2147246092" sldId="284"/>
            <ac:spMk id="12" creationId="{B672F332-AF08-46C6-94F0-77684310D7B7}"/>
          </ac:spMkLst>
        </pc:spChg>
        <pc:spChg chg="add del mod">
          <ac:chgData name="Alvarez, Aaron" userId="27bc1e2d-5871-4846-9f5d-47f9ab0a325c" providerId="ADAL" clId="{C59756E2-49E2-4A4D-8640-2F84F19B922B}" dt="2019-11-19T17:14:46.263" v="8523" actId="478"/>
          <ac:spMkLst>
            <pc:docMk/>
            <pc:sldMk cId="2147246092" sldId="284"/>
            <ac:spMk id="13" creationId="{09FF20B3-4E87-4A8C-B9E7-A79933D7750E}"/>
          </ac:spMkLst>
        </pc:spChg>
        <pc:spChg chg="add">
          <ac:chgData name="Alvarez, Aaron" userId="27bc1e2d-5871-4846-9f5d-47f9ab0a325c" providerId="ADAL" clId="{C59756E2-49E2-4A4D-8640-2F84F19B922B}" dt="2019-11-19T17:13:34.997" v="8434" actId="26606"/>
          <ac:spMkLst>
            <pc:docMk/>
            <pc:sldMk cId="2147246092" sldId="284"/>
            <ac:spMk id="14" creationId="{34244EF8-D73A-40E1-BE73-D46E6B4B04ED}"/>
          </ac:spMkLst>
        </pc:spChg>
        <pc:spChg chg="add">
          <ac:chgData name="Alvarez, Aaron" userId="27bc1e2d-5871-4846-9f5d-47f9ab0a325c" providerId="ADAL" clId="{C59756E2-49E2-4A4D-8640-2F84F19B922B}" dt="2019-11-19T17:13:34.997" v="8434" actId="26606"/>
          <ac:spMkLst>
            <pc:docMk/>
            <pc:sldMk cId="2147246092" sldId="284"/>
            <ac:spMk id="16" creationId="{AB84D7E8-4ECB-42D7-ADBF-01689B0F24AE}"/>
          </ac:spMkLst>
        </pc:spChg>
        <pc:cxnChg chg="add">
          <ac:chgData name="Alvarez, Aaron" userId="27bc1e2d-5871-4846-9f5d-47f9ab0a325c" providerId="ADAL" clId="{C59756E2-49E2-4A4D-8640-2F84F19B922B}" dt="2019-11-19T17:13:34.997" v="8434" actId="26606"/>
          <ac:cxnSpMkLst>
            <pc:docMk/>
            <pc:sldMk cId="2147246092" sldId="284"/>
            <ac:cxnSpMk id="18" creationId="{9E8E38ED-369A-44C2-B635-0BED0E48A6E8}"/>
          </ac:cxnSpMkLst>
        </pc:cxnChg>
      </pc:sldChg>
      <pc:sldChg chg="addSp delSp add del setBg delDesignElem">
        <pc:chgData name="Alvarez, Aaron" userId="27bc1e2d-5871-4846-9f5d-47f9ab0a325c" providerId="ADAL" clId="{C59756E2-49E2-4A4D-8640-2F84F19B922B}" dt="2019-11-18T18:47:59.963" v="8287"/>
        <pc:sldMkLst>
          <pc:docMk/>
          <pc:sldMk cId="184266130" sldId="285"/>
        </pc:sldMkLst>
        <pc:spChg chg="add del">
          <ac:chgData name="Alvarez, Aaron" userId="27bc1e2d-5871-4846-9f5d-47f9ab0a325c" providerId="ADAL" clId="{C59756E2-49E2-4A4D-8640-2F84F19B922B}" dt="2019-11-18T18:47:59.963" v="8287"/>
          <ac:spMkLst>
            <pc:docMk/>
            <pc:sldMk cId="184266130" sldId="285"/>
            <ac:spMk id="22" creationId="{C99A8FB7-A79B-4BC9-9D56-B79587F6AA3E}"/>
          </ac:spMkLst>
        </pc:spChg>
        <pc:spChg chg="add del">
          <ac:chgData name="Alvarez, Aaron" userId="27bc1e2d-5871-4846-9f5d-47f9ab0a325c" providerId="ADAL" clId="{C59756E2-49E2-4A4D-8640-2F84F19B922B}" dt="2019-11-18T18:47:59.963" v="8287"/>
          <ac:spMkLst>
            <pc:docMk/>
            <pc:sldMk cId="184266130" sldId="285"/>
            <ac:spMk id="24" creationId="{B23893E2-3349-46D7-A7AA-B9E447957FB1}"/>
          </ac:spMkLst>
        </pc:spChg>
        <pc:spChg chg="add del">
          <ac:chgData name="Alvarez, Aaron" userId="27bc1e2d-5871-4846-9f5d-47f9ab0a325c" providerId="ADAL" clId="{C59756E2-49E2-4A4D-8640-2F84F19B922B}" dt="2019-11-18T18:47:59.963" v="8287"/>
          <ac:spMkLst>
            <pc:docMk/>
            <pc:sldMk cId="184266130" sldId="285"/>
            <ac:spMk id="26" creationId="{2B7592FE-10D1-4664-B623-353F47C8DF7F}"/>
          </ac:spMkLst>
        </pc:spChg>
      </pc:sldChg>
      <pc:sldChg chg="addSp modSp add mod setBg">
        <pc:chgData name="Alvarez, Aaron" userId="27bc1e2d-5871-4846-9f5d-47f9ab0a325c" providerId="ADAL" clId="{C59756E2-49E2-4A4D-8640-2F84F19B922B}" dt="2019-11-19T17:15:43.525" v="8547" actId="26606"/>
        <pc:sldMkLst>
          <pc:docMk/>
          <pc:sldMk cId="2861971078" sldId="285"/>
        </pc:sldMkLst>
        <pc:spChg chg="mod">
          <ac:chgData name="Alvarez, Aaron" userId="27bc1e2d-5871-4846-9f5d-47f9ab0a325c" providerId="ADAL" clId="{C59756E2-49E2-4A4D-8640-2F84F19B922B}" dt="2019-11-19T17:15:43.525" v="8547" actId="26606"/>
          <ac:spMkLst>
            <pc:docMk/>
            <pc:sldMk cId="2861971078" sldId="285"/>
            <ac:spMk id="2" creationId="{9710C388-800A-4B82-A301-C97FAFDE8A6B}"/>
          </ac:spMkLst>
        </pc:spChg>
        <pc:spChg chg="mod">
          <ac:chgData name="Alvarez, Aaron" userId="27bc1e2d-5871-4846-9f5d-47f9ab0a325c" providerId="ADAL" clId="{C59756E2-49E2-4A4D-8640-2F84F19B922B}" dt="2019-11-19T17:15:43.525" v="8547" actId="26606"/>
          <ac:spMkLst>
            <pc:docMk/>
            <pc:sldMk cId="2861971078" sldId="285"/>
            <ac:spMk id="3" creationId="{2642336E-ADFA-45AC-A116-B7C1CE25C82A}"/>
          </ac:spMkLst>
        </pc:spChg>
        <pc:spChg chg="add">
          <ac:chgData name="Alvarez, Aaron" userId="27bc1e2d-5871-4846-9f5d-47f9ab0a325c" providerId="ADAL" clId="{C59756E2-49E2-4A4D-8640-2F84F19B922B}" dt="2019-11-19T17:15:43.525" v="8547" actId="26606"/>
          <ac:spMkLst>
            <pc:docMk/>
            <pc:sldMk cId="2861971078" sldId="285"/>
            <ac:spMk id="8" creationId="{559AE206-7EBA-4D33-8BC9-9D8158553F0E}"/>
          </ac:spMkLst>
        </pc:spChg>
        <pc:spChg chg="add">
          <ac:chgData name="Alvarez, Aaron" userId="27bc1e2d-5871-4846-9f5d-47f9ab0a325c" providerId="ADAL" clId="{C59756E2-49E2-4A4D-8640-2F84F19B922B}" dt="2019-11-19T17:15:43.525" v="8547" actId="26606"/>
          <ac:spMkLst>
            <pc:docMk/>
            <pc:sldMk cId="2861971078" sldId="285"/>
            <ac:spMk id="10" creationId="{6437D937-A7F1-4011-92B4-328E5BE1B166}"/>
          </ac:spMkLst>
        </pc:spChg>
        <pc:spChg chg="add">
          <ac:chgData name="Alvarez, Aaron" userId="27bc1e2d-5871-4846-9f5d-47f9ab0a325c" providerId="ADAL" clId="{C59756E2-49E2-4A4D-8640-2F84F19B922B}" dt="2019-11-19T17:15:43.525" v="8547" actId="26606"/>
          <ac:spMkLst>
            <pc:docMk/>
            <pc:sldMk cId="2861971078" sldId="285"/>
            <ac:spMk id="12" creationId="{B672F332-AF08-46C6-94F0-77684310D7B7}"/>
          </ac:spMkLst>
        </pc:spChg>
        <pc:spChg chg="add">
          <ac:chgData name="Alvarez, Aaron" userId="27bc1e2d-5871-4846-9f5d-47f9ab0a325c" providerId="ADAL" clId="{C59756E2-49E2-4A4D-8640-2F84F19B922B}" dt="2019-11-19T17:15:43.525" v="8547" actId="26606"/>
          <ac:spMkLst>
            <pc:docMk/>
            <pc:sldMk cId="2861971078" sldId="285"/>
            <ac:spMk id="14" creationId="{34244EF8-D73A-40E1-BE73-D46E6B4B04ED}"/>
          </ac:spMkLst>
        </pc:spChg>
        <pc:spChg chg="add">
          <ac:chgData name="Alvarez, Aaron" userId="27bc1e2d-5871-4846-9f5d-47f9ab0a325c" providerId="ADAL" clId="{C59756E2-49E2-4A4D-8640-2F84F19B922B}" dt="2019-11-19T17:15:43.525" v="8547" actId="26606"/>
          <ac:spMkLst>
            <pc:docMk/>
            <pc:sldMk cId="2861971078" sldId="285"/>
            <ac:spMk id="16" creationId="{AB84D7E8-4ECB-42D7-ADBF-01689B0F24AE}"/>
          </ac:spMkLst>
        </pc:spChg>
        <pc:cxnChg chg="add">
          <ac:chgData name="Alvarez, Aaron" userId="27bc1e2d-5871-4846-9f5d-47f9ab0a325c" providerId="ADAL" clId="{C59756E2-49E2-4A4D-8640-2F84F19B922B}" dt="2019-11-19T17:15:43.525" v="8547" actId="26606"/>
          <ac:cxnSpMkLst>
            <pc:docMk/>
            <pc:sldMk cId="2861971078" sldId="285"/>
            <ac:cxnSpMk id="18" creationId="{9E8E38ED-369A-44C2-B635-0BED0E48A6E8}"/>
          </ac:cxnSpMkLst>
        </pc:cxnChg>
      </pc:sldChg>
      <pc:sldChg chg="delSp add del setBg delDesignElem">
        <pc:chgData name="Alvarez, Aaron" userId="27bc1e2d-5871-4846-9f5d-47f9ab0a325c" providerId="ADAL" clId="{C59756E2-49E2-4A4D-8640-2F84F19B922B}" dt="2019-11-19T17:16:17.950" v="8550" actId="2696"/>
        <pc:sldMkLst>
          <pc:docMk/>
          <pc:sldMk cId="2092806824" sldId="286"/>
        </pc:sldMkLst>
        <pc:spChg chg="del">
          <ac:chgData name="Alvarez, Aaron" userId="27bc1e2d-5871-4846-9f5d-47f9ab0a325c" providerId="ADAL" clId="{C59756E2-49E2-4A4D-8640-2F84F19B922B}" dt="2019-11-19T17:16:09.164" v="8549"/>
          <ac:spMkLst>
            <pc:docMk/>
            <pc:sldMk cId="2092806824" sldId="286"/>
            <ac:spMk id="12" creationId="{B672F332-AF08-46C6-94F0-77684310D7B7}"/>
          </ac:spMkLst>
        </pc:spChg>
        <pc:spChg chg="del">
          <ac:chgData name="Alvarez, Aaron" userId="27bc1e2d-5871-4846-9f5d-47f9ab0a325c" providerId="ADAL" clId="{C59756E2-49E2-4A4D-8640-2F84F19B922B}" dt="2019-11-19T17:16:09.164" v="8549"/>
          <ac:spMkLst>
            <pc:docMk/>
            <pc:sldMk cId="2092806824" sldId="286"/>
            <ac:spMk id="13" creationId="{559AE206-7EBA-4D33-8BC9-9D8158553F0E}"/>
          </ac:spMkLst>
        </pc:spChg>
        <pc:spChg chg="del">
          <ac:chgData name="Alvarez, Aaron" userId="27bc1e2d-5871-4846-9f5d-47f9ab0a325c" providerId="ADAL" clId="{C59756E2-49E2-4A4D-8640-2F84F19B922B}" dt="2019-11-19T17:16:09.164" v="8549"/>
          <ac:spMkLst>
            <pc:docMk/>
            <pc:sldMk cId="2092806824" sldId="286"/>
            <ac:spMk id="14" creationId="{34244EF8-D73A-40E1-BE73-D46E6B4B04ED}"/>
          </ac:spMkLst>
        </pc:spChg>
        <pc:spChg chg="del">
          <ac:chgData name="Alvarez, Aaron" userId="27bc1e2d-5871-4846-9f5d-47f9ab0a325c" providerId="ADAL" clId="{C59756E2-49E2-4A4D-8640-2F84F19B922B}" dt="2019-11-19T17:16:09.164" v="8549"/>
          <ac:spMkLst>
            <pc:docMk/>
            <pc:sldMk cId="2092806824" sldId="286"/>
            <ac:spMk id="15" creationId="{6437D937-A7F1-4011-92B4-328E5BE1B166}"/>
          </ac:spMkLst>
        </pc:spChg>
        <pc:spChg chg="del">
          <ac:chgData name="Alvarez, Aaron" userId="27bc1e2d-5871-4846-9f5d-47f9ab0a325c" providerId="ADAL" clId="{C59756E2-49E2-4A4D-8640-2F84F19B922B}" dt="2019-11-19T17:16:09.164" v="8549"/>
          <ac:spMkLst>
            <pc:docMk/>
            <pc:sldMk cId="2092806824" sldId="286"/>
            <ac:spMk id="16" creationId="{AB84D7E8-4ECB-42D7-ADBF-01689B0F24AE}"/>
          </ac:spMkLst>
        </pc:spChg>
        <pc:cxnChg chg="del">
          <ac:chgData name="Alvarez, Aaron" userId="27bc1e2d-5871-4846-9f5d-47f9ab0a325c" providerId="ADAL" clId="{C59756E2-49E2-4A4D-8640-2F84F19B922B}" dt="2019-11-19T17:16:09.164" v="8549"/>
          <ac:cxnSpMkLst>
            <pc:docMk/>
            <pc:sldMk cId="2092806824" sldId="286"/>
            <ac:cxnSpMk id="18" creationId="{9E8E38ED-369A-44C2-B635-0BED0E48A6E8}"/>
          </ac:cxnSpMkLst>
        </pc:cxnChg>
      </pc:sldChg>
      <pc:sldChg chg="modSp add ord modNotesTx">
        <pc:chgData name="Alvarez, Aaron" userId="27bc1e2d-5871-4846-9f5d-47f9ab0a325c" providerId="ADAL" clId="{C59756E2-49E2-4A4D-8640-2F84F19B922B}" dt="2019-11-19T17:17:50.607" v="8640" actId="20577"/>
        <pc:sldMkLst>
          <pc:docMk/>
          <pc:sldMk cId="2759785028" sldId="286"/>
        </pc:sldMkLst>
        <pc:spChg chg="mod">
          <ac:chgData name="Alvarez, Aaron" userId="27bc1e2d-5871-4846-9f5d-47f9ab0a325c" providerId="ADAL" clId="{C59756E2-49E2-4A4D-8640-2F84F19B922B}" dt="2019-11-19T17:16:51.097" v="8575" actId="20577"/>
          <ac:spMkLst>
            <pc:docMk/>
            <pc:sldMk cId="2759785028" sldId="286"/>
            <ac:spMk id="2" creationId="{B44D6563-FF6C-45C8-9F37-B77400948FB6}"/>
          </ac:spMkLst>
        </pc:spChg>
        <pc:spChg chg="mod">
          <ac:chgData name="Alvarez, Aaron" userId="27bc1e2d-5871-4846-9f5d-47f9ab0a325c" providerId="ADAL" clId="{C59756E2-49E2-4A4D-8640-2F84F19B922B}" dt="2019-11-19T17:16:41.412" v="8561" actId="20577"/>
          <ac:spMkLst>
            <pc:docMk/>
            <pc:sldMk cId="2759785028" sldId="286"/>
            <ac:spMk id="3" creationId="{35626975-275F-4D38-BAF7-F61B025D85A9}"/>
          </ac:spMkLst>
        </pc:spChg>
      </pc:sldChg>
      <pc:sldChg chg="modSp add ord modNotesTx">
        <pc:chgData name="Alvarez, Aaron" userId="27bc1e2d-5871-4846-9f5d-47f9ab0a325c" providerId="ADAL" clId="{C59756E2-49E2-4A4D-8640-2F84F19B922B}" dt="2019-11-19T17:17:46.481" v="8639" actId="20577"/>
        <pc:sldMkLst>
          <pc:docMk/>
          <pc:sldMk cId="4117495027" sldId="287"/>
        </pc:sldMkLst>
        <pc:spChg chg="mod">
          <ac:chgData name="Alvarez, Aaron" userId="27bc1e2d-5871-4846-9f5d-47f9ab0a325c" providerId="ADAL" clId="{C59756E2-49E2-4A4D-8640-2F84F19B922B}" dt="2019-11-19T17:17:42.264" v="8638" actId="20577"/>
          <ac:spMkLst>
            <pc:docMk/>
            <pc:sldMk cId="4117495027" sldId="287"/>
            <ac:spMk id="2" creationId="{B44D6563-FF6C-45C8-9F37-B77400948FB6}"/>
          </ac:spMkLst>
        </pc:spChg>
        <pc:spChg chg="mod">
          <ac:chgData name="Alvarez, Aaron" userId="27bc1e2d-5871-4846-9f5d-47f9ab0a325c" providerId="ADAL" clId="{C59756E2-49E2-4A4D-8640-2F84F19B922B}" dt="2019-11-19T17:17:26.607" v="8594" actId="20577"/>
          <ac:spMkLst>
            <pc:docMk/>
            <pc:sldMk cId="4117495027" sldId="287"/>
            <ac:spMk id="3" creationId="{35626975-275F-4D38-BAF7-F61B025D85A9}"/>
          </ac:spMkLst>
        </pc:spChg>
      </pc:sldChg>
    </pc:docChg>
  </pc:docChgLst>
  <pc:docChgLst>
    <pc:chgData name="Cortes, Ana M" userId="S::acortes7@calstatela.edu::0ef25c30-9f29-404b-bf53-a589724ba552" providerId="AD" clId="Web-{8DF24130-8DB0-4557-BC74-85BE0DC0270D}"/>
    <pc:docChg chg="modSld">
      <pc:chgData name="Cortes, Ana M" userId="S::acortes7@calstatela.edu::0ef25c30-9f29-404b-bf53-a589724ba552" providerId="AD" clId="Web-{8DF24130-8DB0-4557-BC74-85BE0DC0270D}" dt="2020-04-27T21:40:19.971" v="245"/>
      <pc:docMkLst>
        <pc:docMk/>
      </pc:docMkLst>
      <pc:sldChg chg="addSp delSp modSp mod setBg setClrOvrMap">
        <pc:chgData name="Cortes, Ana M" userId="S::acortes7@calstatela.edu::0ef25c30-9f29-404b-bf53-a589724ba552" providerId="AD" clId="Web-{8DF24130-8DB0-4557-BC74-85BE0DC0270D}" dt="2020-04-27T21:40:19.971" v="245"/>
        <pc:sldMkLst>
          <pc:docMk/>
          <pc:sldMk cId="2901476259" sldId="260"/>
        </pc:sldMkLst>
        <pc:spChg chg="mod">
          <ac:chgData name="Cortes, Ana M" userId="S::acortes7@calstatela.edu::0ef25c30-9f29-404b-bf53-a589724ba552" providerId="AD" clId="Web-{8DF24130-8DB0-4557-BC74-85BE0DC0270D}" dt="2020-04-27T21:40:19.971" v="245"/>
          <ac:spMkLst>
            <pc:docMk/>
            <pc:sldMk cId="2901476259" sldId="260"/>
            <ac:spMk id="2" creationId="{E149AB85-B808-4467-A883-62BA1175451B}"/>
          </ac:spMkLst>
        </pc:spChg>
        <pc:spChg chg="mod">
          <ac:chgData name="Cortes, Ana M" userId="S::acortes7@calstatela.edu::0ef25c30-9f29-404b-bf53-a589724ba552" providerId="AD" clId="Web-{8DF24130-8DB0-4557-BC74-85BE0DC0270D}" dt="2020-04-27T21:40:19.971" v="245"/>
          <ac:spMkLst>
            <pc:docMk/>
            <pc:sldMk cId="2901476259" sldId="260"/>
            <ac:spMk id="14" creationId="{F95A9BAA-04F1-4B9F-91AB-C53D8AC53BDF}"/>
          </ac:spMkLst>
        </pc:spChg>
        <pc:spChg chg="del">
          <ac:chgData name="Cortes, Ana M" userId="S::acortes7@calstatela.edu::0ef25c30-9f29-404b-bf53-a589724ba552" providerId="AD" clId="Web-{8DF24130-8DB0-4557-BC74-85BE0DC0270D}" dt="2020-04-27T21:30:54.100" v="240"/>
          <ac:spMkLst>
            <pc:docMk/>
            <pc:sldMk cId="2901476259" sldId="260"/>
            <ac:spMk id="58" creationId="{C99A8FB7-A79B-4BC9-9D56-B79587F6AA3E}"/>
          </ac:spMkLst>
        </pc:spChg>
        <pc:spChg chg="del">
          <ac:chgData name="Cortes, Ana M" userId="S::acortes7@calstatela.edu::0ef25c30-9f29-404b-bf53-a589724ba552" providerId="AD" clId="Web-{8DF24130-8DB0-4557-BC74-85BE0DC0270D}" dt="2020-04-27T21:30:54.100" v="240"/>
          <ac:spMkLst>
            <pc:docMk/>
            <pc:sldMk cId="2901476259" sldId="260"/>
            <ac:spMk id="60" creationId="{B6114379-CEF2-4927-BEAC-763037C09A9E}"/>
          </ac:spMkLst>
        </pc:spChg>
        <pc:spChg chg="del">
          <ac:chgData name="Cortes, Ana M" userId="S::acortes7@calstatela.edu::0ef25c30-9f29-404b-bf53-a589724ba552" providerId="AD" clId="Web-{8DF24130-8DB0-4557-BC74-85BE0DC0270D}" dt="2020-04-27T21:30:54.100" v="240"/>
          <ac:spMkLst>
            <pc:docMk/>
            <pc:sldMk cId="2901476259" sldId="260"/>
            <ac:spMk id="62" creationId="{B23893E2-3349-46D7-A7AA-B9E447957FB1}"/>
          </ac:spMkLst>
        </pc:spChg>
        <pc:spChg chg="del">
          <ac:chgData name="Cortes, Ana M" userId="S::acortes7@calstatela.edu::0ef25c30-9f29-404b-bf53-a589724ba552" providerId="AD" clId="Web-{8DF24130-8DB0-4557-BC74-85BE0DC0270D}" dt="2020-04-27T21:30:54.100" v="240"/>
          <ac:spMkLst>
            <pc:docMk/>
            <pc:sldMk cId="2901476259" sldId="260"/>
            <ac:spMk id="64" creationId="{C14C23C8-0D86-4D9E-A9C7-76291675C442}"/>
          </ac:spMkLst>
        </pc:spChg>
        <pc:spChg chg="del">
          <ac:chgData name="Cortes, Ana M" userId="S::acortes7@calstatela.edu::0ef25c30-9f29-404b-bf53-a589724ba552" providerId="AD" clId="Web-{8DF24130-8DB0-4557-BC74-85BE0DC0270D}" dt="2020-04-27T21:30:54.100" v="240"/>
          <ac:spMkLst>
            <pc:docMk/>
            <pc:sldMk cId="2901476259" sldId="260"/>
            <ac:spMk id="66" creationId="{2B7592FE-10D1-4664-B623-353F47C8DF7F}"/>
          </ac:spMkLst>
        </pc:spChg>
        <pc:spChg chg="del">
          <ac:chgData name="Cortes, Ana M" userId="S::acortes7@calstatela.edu::0ef25c30-9f29-404b-bf53-a589724ba552" providerId="AD" clId="Web-{8DF24130-8DB0-4557-BC74-85BE0DC0270D}" dt="2020-04-27T21:30:54.100" v="240"/>
          <ac:spMkLst>
            <pc:docMk/>
            <pc:sldMk cId="2901476259" sldId="260"/>
            <ac:spMk id="68" creationId="{32248578-C6EF-47FB-8B88-AD65C27452B1}"/>
          </ac:spMkLst>
        </pc:spChg>
        <pc:spChg chg="add del">
          <ac:chgData name="Cortes, Ana M" userId="S::acortes7@calstatela.edu::0ef25c30-9f29-404b-bf53-a589724ba552" providerId="AD" clId="Web-{8DF24130-8DB0-4557-BC74-85BE0DC0270D}" dt="2020-04-27T21:34:22.677" v="241"/>
          <ac:spMkLst>
            <pc:docMk/>
            <pc:sldMk cId="2901476259" sldId="260"/>
            <ac:spMk id="73" creationId="{003713C1-2FB2-413B-BF91-3AE41726FB7A}"/>
          </ac:spMkLst>
        </pc:spChg>
        <pc:spChg chg="add del">
          <ac:chgData name="Cortes, Ana M" userId="S::acortes7@calstatela.edu::0ef25c30-9f29-404b-bf53-a589724ba552" providerId="AD" clId="Web-{8DF24130-8DB0-4557-BC74-85BE0DC0270D}" dt="2020-04-27T21:34:22.677" v="241"/>
          <ac:spMkLst>
            <pc:docMk/>
            <pc:sldMk cId="2901476259" sldId="260"/>
            <ac:spMk id="75" creationId="{90795B4D-5022-4A7F-A01D-8D880B7CDBE6}"/>
          </ac:spMkLst>
        </pc:spChg>
        <pc:spChg chg="add del">
          <ac:chgData name="Cortes, Ana M" userId="S::acortes7@calstatela.edu::0ef25c30-9f29-404b-bf53-a589724ba552" providerId="AD" clId="Web-{8DF24130-8DB0-4557-BC74-85BE0DC0270D}" dt="2020-04-27T21:34:22.677" v="241"/>
          <ac:spMkLst>
            <pc:docMk/>
            <pc:sldMk cId="2901476259" sldId="260"/>
            <ac:spMk id="77" creationId="{AFD19018-DE7C-4796-ADF2-AD2EB0FC0D9C}"/>
          </ac:spMkLst>
        </pc:spChg>
        <pc:spChg chg="add del">
          <ac:chgData name="Cortes, Ana M" userId="S::acortes7@calstatela.edu::0ef25c30-9f29-404b-bf53-a589724ba552" providerId="AD" clId="Web-{8DF24130-8DB0-4557-BC74-85BE0DC0270D}" dt="2020-04-27T21:34:22.677" v="241"/>
          <ac:spMkLst>
            <pc:docMk/>
            <pc:sldMk cId="2901476259" sldId="260"/>
            <ac:spMk id="79" creationId="{B1A0A2C2-4F85-44AF-8708-8DCA4B550CB8}"/>
          </ac:spMkLst>
        </pc:spChg>
        <pc:spChg chg="add del">
          <ac:chgData name="Cortes, Ana M" userId="S::acortes7@calstatela.edu::0ef25c30-9f29-404b-bf53-a589724ba552" providerId="AD" clId="Web-{8DF24130-8DB0-4557-BC74-85BE0DC0270D}" dt="2020-04-27T21:39:09.643" v="243"/>
          <ac:spMkLst>
            <pc:docMk/>
            <pc:sldMk cId="2901476259" sldId="260"/>
            <ac:spMk id="84" creationId="{B0A19BDA-40B6-4DE7-81A4-6B1F1E40A64B}"/>
          </ac:spMkLst>
        </pc:spChg>
        <pc:spChg chg="add del">
          <ac:chgData name="Cortes, Ana M" userId="S::acortes7@calstatela.edu::0ef25c30-9f29-404b-bf53-a589724ba552" providerId="AD" clId="Web-{8DF24130-8DB0-4557-BC74-85BE0DC0270D}" dt="2020-04-27T21:39:09.643" v="243"/>
          <ac:spMkLst>
            <pc:docMk/>
            <pc:sldMk cId="2901476259" sldId="260"/>
            <ac:spMk id="86" creationId="{0A628AD8-1356-4BF5-8A59-3549B2C7C013}"/>
          </ac:spMkLst>
        </pc:spChg>
        <pc:spChg chg="add del">
          <ac:chgData name="Cortes, Ana M" userId="S::acortes7@calstatela.edu::0ef25c30-9f29-404b-bf53-a589724ba552" providerId="AD" clId="Web-{8DF24130-8DB0-4557-BC74-85BE0DC0270D}" dt="2020-04-27T21:39:09.643" v="243"/>
          <ac:spMkLst>
            <pc:docMk/>
            <pc:sldMk cId="2901476259" sldId="260"/>
            <ac:spMk id="88" creationId="{9F2E6F73-36C2-4E56-AB0C-4D6936FF5D52}"/>
          </ac:spMkLst>
        </pc:spChg>
        <pc:spChg chg="add del">
          <ac:chgData name="Cortes, Ana M" userId="S::acortes7@calstatela.edu::0ef25c30-9f29-404b-bf53-a589724ba552" providerId="AD" clId="Web-{8DF24130-8DB0-4557-BC74-85BE0DC0270D}" dt="2020-04-27T21:39:09.643" v="243"/>
          <ac:spMkLst>
            <pc:docMk/>
            <pc:sldMk cId="2901476259" sldId="260"/>
            <ac:spMk id="90" creationId="{8AA5DD19-98A6-4E28-999C-2C074B9CBFAC}"/>
          </ac:spMkLst>
        </pc:spChg>
        <pc:spChg chg="add del">
          <ac:chgData name="Cortes, Ana M" userId="S::acortes7@calstatela.edu::0ef25c30-9f29-404b-bf53-a589724ba552" providerId="AD" clId="Web-{8DF24130-8DB0-4557-BC74-85BE0DC0270D}" dt="2020-04-27T21:39:09.643" v="243"/>
          <ac:spMkLst>
            <pc:docMk/>
            <pc:sldMk cId="2901476259" sldId="260"/>
            <ac:spMk id="92" creationId="{5F24A71D-C0A9-49AC-B2D1-5A9EA2BD383E}"/>
          </ac:spMkLst>
        </pc:spChg>
        <pc:spChg chg="add del">
          <ac:chgData name="Cortes, Ana M" userId="S::acortes7@calstatela.edu::0ef25c30-9f29-404b-bf53-a589724ba552" providerId="AD" clId="Web-{8DF24130-8DB0-4557-BC74-85BE0DC0270D}" dt="2020-04-27T21:39:09.643" v="243"/>
          <ac:spMkLst>
            <pc:docMk/>
            <pc:sldMk cId="2901476259" sldId="260"/>
            <ac:spMk id="94" creationId="{99535B11-4A49-4A02-9CB6-3F8A6012892C}"/>
          </ac:spMkLst>
        </pc:spChg>
        <pc:spChg chg="add del">
          <ac:chgData name="Cortes, Ana M" userId="S::acortes7@calstatela.edu::0ef25c30-9f29-404b-bf53-a589724ba552" providerId="AD" clId="Web-{8DF24130-8DB0-4557-BC74-85BE0DC0270D}" dt="2020-04-27T21:40:19.971" v="245"/>
          <ac:spMkLst>
            <pc:docMk/>
            <pc:sldMk cId="2901476259" sldId="260"/>
            <ac:spMk id="99" creationId="{003713C1-2FB2-413B-BF91-3AE41726FB7A}"/>
          </ac:spMkLst>
        </pc:spChg>
        <pc:spChg chg="add del">
          <ac:chgData name="Cortes, Ana M" userId="S::acortes7@calstatela.edu::0ef25c30-9f29-404b-bf53-a589724ba552" providerId="AD" clId="Web-{8DF24130-8DB0-4557-BC74-85BE0DC0270D}" dt="2020-04-27T21:40:19.971" v="245"/>
          <ac:spMkLst>
            <pc:docMk/>
            <pc:sldMk cId="2901476259" sldId="260"/>
            <ac:spMk id="101" creationId="{90795B4D-5022-4A7F-A01D-8D880B7CDBE6}"/>
          </ac:spMkLst>
        </pc:spChg>
        <pc:spChg chg="add del">
          <ac:chgData name="Cortes, Ana M" userId="S::acortes7@calstatela.edu::0ef25c30-9f29-404b-bf53-a589724ba552" providerId="AD" clId="Web-{8DF24130-8DB0-4557-BC74-85BE0DC0270D}" dt="2020-04-27T21:40:19.971" v="245"/>
          <ac:spMkLst>
            <pc:docMk/>
            <pc:sldMk cId="2901476259" sldId="260"/>
            <ac:spMk id="103" creationId="{AFD19018-DE7C-4796-ADF2-AD2EB0FC0D9C}"/>
          </ac:spMkLst>
        </pc:spChg>
        <pc:spChg chg="add del">
          <ac:chgData name="Cortes, Ana M" userId="S::acortes7@calstatela.edu::0ef25c30-9f29-404b-bf53-a589724ba552" providerId="AD" clId="Web-{8DF24130-8DB0-4557-BC74-85BE0DC0270D}" dt="2020-04-27T21:40:19.971" v="245"/>
          <ac:spMkLst>
            <pc:docMk/>
            <pc:sldMk cId="2901476259" sldId="260"/>
            <ac:spMk id="105" creationId="{B1A0A2C2-4F85-44AF-8708-8DCA4B550CB8}"/>
          </ac:spMkLst>
        </pc:spChg>
        <pc:spChg chg="add">
          <ac:chgData name="Cortes, Ana M" userId="S::acortes7@calstatela.edu::0ef25c30-9f29-404b-bf53-a589724ba552" providerId="AD" clId="Web-{8DF24130-8DB0-4557-BC74-85BE0DC0270D}" dt="2020-04-27T21:40:19.971" v="245"/>
          <ac:spMkLst>
            <pc:docMk/>
            <pc:sldMk cId="2901476259" sldId="260"/>
            <ac:spMk id="110" creationId="{C99A8FB7-A79B-4BC9-9D56-B79587F6AA3E}"/>
          </ac:spMkLst>
        </pc:spChg>
        <pc:spChg chg="add">
          <ac:chgData name="Cortes, Ana M" userId="S::acortes7@calstatela.edu::0ef25c30-9f29-404b-bf53-a589724ba552" providerId="AD" clId="Web-{8DF24130-8DB0-4557-BC74-85BE0DC0270D}" dt="2020-04-27T21:40:19.971" v="245"/>
          <ac:spMkLst>
            <pc:docMk/>
            <pc:sldMk cId="2901476259" sldId="260"/>
            <ac:spMk id="112" creationId="{B6114379-CEF2-4927-BEAC-763037C09A9E}"/>
          </ac:spMkLst>
        </pc:spChg>
        <pc:spChg chg="add">
          <ac:chgData name="Cortes, Ana M" userId="S::acortes7@calstatela.edu::0ef25c30-9f29-404b-bf53-a589724ba552" providerId="AD" clId="Web-{8DF24130-8DB0-4557-BC74-85BE0DC0270D}" dt="2020-04-27T21:40:19.971" v="245"/>
          <ac:spMkLst>
            <pc:docMk/>
            <pc:sldMk cId="2901476259" sldId="260"/>
            <ac:spMk id="114" creationId="{B23893E2-3349-46D7-A7AA-B9E447957FB1}"/>
          </ac:spMkLst>
        </pc:spChg>
        <pc:spChg chg="add">
          <ac:chgData name="Cortes, Ana M" userId="S::acortes7@calstatela.edu::0ef25c30-9f29-404b-bf53-a589724ba552" providerId="AD" clId="Web-{8DF24130-8DB0-4557-BC74-85BE0DC0270D}" dt="2020-04-27T21:40:19.971" v="245"/>
          <ac:spMkLst>
            <pc:docMk/>
            <pc:sldMk cId="2901476259" sldId="260"/>
            <ac:spMk id="116" creationId="{C14C23C8-0D86-4D9E-A9C7-76291675C442}"/>
          </ac:spMkLst>
        </pc:spChg>
        <pc:spChg chg="add">
          <ac:chgData name="Cortes, Ana M" userId="S::acortes7@calstatela.edu::0ef25c30-9f29-404b-bf53-a589724ba552" providerId="AD" clId="Web-{8DF24130-8DB0-4557-BC74-85BE0DC0270D}" dt="2020-04-27T21:40:19.971" v="245"/>
          <ac:spMkLst>
            <pc:docMk/>
            <pc:sldMk cId="2901476259" sldId="260"/>
            <ac:spMk id="118" creationId="{2B7592FE-10D1-4664-B623-353F47C8DF7F}"/>
          </ac:spMkLst>
        </pc:spChg>
        <pc:spChg chg="add">
          <ac:chgData name="Cortes, Ana M" userId="S::acortes7@calstatela.edu::0ef25c30-9f29-404b-bf53-a589724ba552" providerId="AD" clId="Web-{8DF24130-8DB0-4557-BC74-85BE0DC0270D}" dt="2020-04-27T21:40:19.971" v="245"/>
          <ac:spMkLst>
            <pc:docMk/>
            <pc:sldMk cId="2901476259" sldId="260"/>
            <ac:spMk id="120" creationId="{32248578-C6EF-47FB-8B88-AD65C27452B1}"/>
          </ac:spMkLst>
        </pc:spChg>
        <pc:picChg chg="mod ord">
          <ac:chgData name="Cortes, Ana M" userId="S::acortes7@calstatela.edu::0ef25c30-9f29-404b-bf53-a589724ba552" providerId="AD" clId="Web-{8DF24130-8DB0-4557-BC74-85BE0DC0270D}" dt="2020-04-27T21:40:19.971" v="245"/>
          <ac:picMkLst>
            <pc:docMk/>
            <pc:sldMk cId="2901476259" sldId="260"/>
            <ac:picMk id="4" creationId="{AA3ED6AF-CA89-4D4B-A1A3-ED7EEFD4F511}"/>
          </ac:picMkLst>
        </pc:picChg>
        <pc:picChg chg="mod ord">
          <ac:chgData name="Cortes, Ana M" userId="S::acortes7@calstatela.edu::0ef25c30-9f29-404b-bf53-a589724ba552" providerId="AD" clId="Web-{8DF24130-8DB0-4557-BC74-85BE0DC0270D}" dt="2020-04-27T21:40:19.971" v="245"/>
          <ac:picMkLst>
            <pc:docMk/>
            <pc:sldMk cId="2901476259" sldId="260"/>
            <ac:picMk id="6" creationId="{3E27E1D6-5902-4FB8-A517-E5F7A071012E}"/>
          </ac:picMkLst>
        </pc:picChg>
        <pc:picChg chg="mod ord">
          <ac:chgData name="Cortes, Ana M" userId="S::acortes7@calstatela.edu::0ef25c30-9f29-404b-bf53-a589724ba552" providerId="AD" clId="Web-{8DF24130-8DB0-4557-BC74-85BE0DC0270D}" dt="2020-04-27T21:40:19.971" v="245"/>
          <ac:picMkLst>
            <pc:docMk/>
            <pc:sldMk cId="2901476259" sldId="260"/>
            <ac:picMk id="8" creationId="{35F7DF24-DECD-4AFC-BA76-FA74131A3FDA}"/>
          </ac:picMkLst>
        </pc:picChg>
      </pc:sldChg>
      <pc:sldChg chg="addSp delSp modSp mod setBg setClrOvrMap">
        <pc:chgData name="Cortes, Ana M" userId="S::acortes7@calstatela.edu::0ef25c30-9f29-404b-bf53-a589724ba552" providerId="AD" clId="Web-{8DF24130-8DB0-4557-BC74-85BE0DC0270D}" dt="2020-04-27T21:39:25.096" v="244"/>
        <pc:sldMkLst>
          <pc:docMk/>
          <pc:sldMk cId="101116952" sldId="264"/>
        </pc:sldMkLst>
        <pc:spChg chg="mod">
          <ac:chgData name="Cortes, Ana M" userId="S::acortes7@calstatela.edu::0ef25c30-9f29-404b-bf53-a589724ba552" providerId="AD" clId="Web-{8DF24130-8DB0-4557-BC74-85BE0DC0270D}" dt="2020-04-27T21:39:25.096" v="244"/>
          <ac:spMkLst>
            <pc:docMk/>
            <pc:sldMk cId="101116952" sldId="264"/>
            <ac:spMk id="2" creationId="{5266A64F-7F68-4AFF-918F-260D631D3A20}"/>
          </ac:spMkLst>
        </pc:spChg>
        <pc:spChg chg="mod">
          <ac:chgData name="Cortes, Ana M" userId="S::acortes7@calstatela.edu::0ef25c30-9f29-404b-bf53-a589724ba552" providerId="AD" clId="Web-{8DF24130-8DB0-4557-BC74-85BE0DC0270D}" dt="2020-04-27T21:39:25.096" v="244"/>
          <ac:spMkLst>
            <pc:docMk/>
            <pc:sldMk cId="101116952" sldId="264"/>
            <ac:spMk id="5" creationId="{D9479EB1-2853-4D0B-8174-1DC788C76319}"/>
          </ac:spMkLst>
        </pc:spChg>
        <pc:spChg chg="del">
          <ac:chgData name="Cortes, Ana M" userId="S::acortes7@calstatela.edu::0ef25c30-9f29-404b-bf53-a589724ba552" providerId="AD" clId="Web-{8DF24130-8DB0-4557-BC74-85BE0DC0270D}" dt="2020-04-27T21:34:49.333" v="242"/>
          <ac:spMkLst>
            <pc:docMk/>
            <pc:sldMk cId="101116952" sldId="264"/>
            <ac:spMk id="48" creationId="{003713C1-2FB2-413B-BF91-3AE41726FB7A}"/>
          </ac:spMkLst>
        </pc:spChg>
        <pc:spChg chg="del">
          <ac:chgData name="Cortes, Ana M" userId="S::acortes7@calstatela.edu::0ef25c30-9f29-404b-bf53-a589724ba552" providerId="AD" clId="Web-{8DF24130-8DB0-4557-BC74-85BE0DC0270D}" dt="2020-04-27T21:34:49.333" v="242"/>
          <ac:spMkLst>
            <pc:docMk/>
            <pc:sldMk cId="101116952" sldId="264"/>
            <ac:spMk id="50" creationId="{90795B4D-5022-4A7F-A01D-8D880B7CDBE6}"/>
          </ac:spMkLst>
        </pc:spChg>
        <pc:spChg chg="del">
          <ac:chgData name="Cortes, Ana M" userId="S::acortes7@calstatela.edu::0ef25c30-9f29-404b-bf53-a589724ba552" providerId="AD" clId="Web-{8DF24130-8DB0-4557-BC74-85BE0DC0270D}" dt="2020-04-27T21:34:49.333" v="242"/>
          <ac:spMkLst>
            <pc:docMk/>
            <pc:sldMk cId="101116952" sldId="264"/>
            <ac:spMk id="52" creationId="{AFD19018-DE7C-4796-ADF2-AD2EB0FC0D9C}"/>
          </ac:spMkLst>
        </pc:spChg>
        <pc:spChg chg="del">
          <ac:chgData name="Cortes, Ana M" userId="S::acortes7@calstatela.edu::0ef25c30-9f29-404b-bf53-a589724ba552" providerId="AD" clId="Web-{8DF24130-8DB0-4557-BC74-85BE0DC0270D}" dt="2020-04-27T21:34:49.333" v="242"/>
          <ac:spMkLst>
            <pc:docMk/>
            <pc:sldMk cId="101116952" sldId="264"/>
            <ac:spMk id="54" creationId="{B1A0A2C2-4F85-44AF-8708-8DCA4B550CB8}"/>
          </ac:spMkLst>
        </pc:spChg>
        <pc:spChg chg="add del">
          <ac:chgData name="Cortes, Ana M" userId="S::acortes7@calstatela.edu::0ef25c30-9f29-404b-bf53-a589724ba552" providerId="AD" clId="Web-{8DF24130-8DB0-4557-BC74-85BE0DC0270D}" dt="2020-04-27T21:39:25.096" v="244"/>
          <ac:spMkLst>
            <pc:docMk/>
            <pc:sldMk cId="101116952" sldId="264"/>
            <ac:spMk id="59" creationId="{799709F6-819A-4A9B-B299-52B516DA202B}"/>
          </ac:spMkLst>
        </pc:spChg>
        <pc:spChg chg="add">
          <ac:chgData name="Cortes, Ana M" userId="S::acortes7@calstatela.edu::0ef25c30-9f29-404b-bf53-a589724ba552" providerId="AD" clId="Web-{8DF24130-8DB0-4557-BC74-85BE0DC0270D}" dt="2020-04-27T21:39:25.096" v="244"/>
          <ac:spMkLst>
            <pc:docMk/>
            <pc:sldMk cId="101116952" sldId="264"/>
            <ac:spMk id="71" creationId="{003713C1-2FB2-413B-BF91-3AE41726FB7A}"/>
          </ac:spMkLst>
        </pc:spChg>
        <pc:spChg chg="add">
          <ac:chgData name="Cortes, Ana M" userId="S::acortes7@calstatela.edu::0ef25c30-9f29-404b-bf53-a589724ba552" providerId="AD" clId="Web-{8DF24130-8DB0-4557-BC74-85BE0DC0270D}" dt="2020-04-27T21:39:25.096" v="244"/>
          <ac:spMkLst>
            <pc:docMk/>
            <pc:sldMk cId="101116952" sldId="264"/>
            <ac:spMk id="73" creationId="{90795B4D-5022-4A7F-A01D-8D880B7CDBE6}"/>
          </ac:spMkLst>
        </pc:spChg>
        <pc:spChg chg="add">
          <ac:chgData name="Cortes, Ana M" userId="S::acortes7@calstatela.edu::0ef25c30-9f29-404b-bf53-a589724ba552" providerId="AD" clId="Web-{8DF24130-8DB0-4557-BC74-85BE0DC0270D}" dt="2020-04-27T21:39:25.096" v="244"/>
          <ac:spMkLst>
            <pc:docMk/>
            <pc:sldMk cId="101116952" sldId="264"/>
            <ac:spMk id="75" creationId="{AFD19018-DE7C-4796-ADF2-AD2EB0FC0D9C}"/>
          </ac:spMkLst>
        </pc:spChg>
        <pc:spChg chg="add">
          <ac:chgData name="Cortes, Ana M" userId="S::acortes7@calstatela.edu::0ef25c30-9f29-404b-bf53-a589724ba552" providerId="AD" clId="Web-{8DF24130-8DB0-4557-BC74-85BE0DC0270D}" dt="2020-04-27T21:39:25.096" v="244"/>
          <ac:spMkLst>
            <pc:docMk/>
            <pc:sldMk cId="101116952" sldId="264"/>
            <ac:spMk id="77" creationId="{B1A0A2C2-4F85-44AF-8708-8DCA4B550CB8}"/>
          </ac:spMkLst>
        </pc:spChg>
        <pc:grpChg chg="add del">
          <ac:chgData name="Cortes, Ana M" userId="S::acortes7@calstatela.edu::0ef25c30-9f29-404b-bf53-a589724ba552" providerId="AD" clId="Web-{8DF24130-8DB0-4557-BC74-85BE0DC0270D}" dt="2020-04-27T21:39:25.096" v="244"/>
          <ac:grpSpMkLst>
            <pc:docMk/>
            <pc:sldMk cId="101116952" sldId="264"/>
            <ac:grpSpMk id="61" creationId="{DE956BBB-7B91-4BF1-8CC5-4F1F5C3E0947}"/>
          </ac:grpSpMkLst>
        </pc:grpChg>
        <pc:picChg chg="mod ord">
          <ac:chgData name="Cortes, Ana M" userId="S::acortes7@calstatela.edu::0ef25c30-9f29-404b-bf53-a589724ba552" providerId="AD" clId="Web-{8DF24130-8DB0-4557-BC74-85BE0DC0270D}" dt="2020-04-27T21:39:25.096" v="244"/>
          <ac:picMkLst>
            <pc:docMk/>
            <pc:sldMk cId="101116952" sldId="264"/>
            <ac:picMk id="4" creationId="{B22DC6F6-1DA1-4064-81ED-20782A33F97E}"/>
          </ac:picMkLst>
        </pc:picChg>
        <pc:picChg chg="add mod ord">
          <ac:chgData name="Cortes, Ana M" userId="S::acortes7@calstatela.edu::0ef25c30-9f29-404b-bf53-a589724ba552" providerId="AD" clId="Web-{8DF24130-8DB0-4557-BC74-85BE0DC0270D}" dt="2020-04-27T21:39:25.096" v="244"/>
          <ac:picMkLst>
            <pc:docMk/>
            <pc:sldMk cId="101116952" sldId="264"/>
            <ac:picMk id="6" creationId="{8CA5147B-4E64-4CB0-B49B-443104264481}"/>
          </ac:picMkLst>
        </pc:picChg>
        <pc:picChg chg="del">
          <ac:chgData name="Cortes, Ana M" userId="S::acortes7@calstatela.edu::0ef25c30-9f29-404b-bf53-a589724ba552" providerId="AD" clId="Web-{8DF24130-8DB0-4557-BC74-85BE0DC0270D}" dt="2020-04-27T21:12:50.812" v="81"/>
          <ac:picMkLst>
            <pc:docMk/>
            <pc:sldMk cId="101116952" sldId="264"/>
            <ac:picMk id="11" creationId="{510C8BF6-C83D-4A86-9390-4DFC359E0A40}"/>
          </ac:picMkLst>
        </pc:picChg>
        <pc:picChg chg="mod ord">
          <ac:chgData name="Cortes, Ana M" userId="S::acortes7@calstatela.edu::0ef25c30-9f29-404b-bf53-a589724ba552" providerId="AD" clId="Web-{8DF24130-8DB0-4557-BC74-85BE0DC0270D}" dt="2020-04-27T21:39:25.096" v="244"/>
          <ac:picMkLst>
            <pc:docMk/>
            <pc:sldMk cId="101116952" sldId="264"/>
            <ac:picMk id="14" creationId="{D5F08134-E712-4DB8-B620-3C8CD7E588F0}"/>
          </ac:picMkLst>
        </pc:picChg>
      </pc:sldChg>
      <pc:sldChg chg="addSp modSp mod setBg setClrOvrMap modNotes">
        <pc:chgData name="Cortes, Ana M" userId="S::acortes7@calstatela.edu::0ef25c30-9f29-404b-bf53-a589724ba552" providerId="AD" clId="Web-{8DF24130-8DB0-4557-BC74-85BE0DC0270D}" dt="2020-04-27T21:25:50.978" v="239"/>
        <pc:sldMkLst>
          <pc:docMk/>
          <pc:sldMk cId="4078937985" sldId="310"/>
        </pc:sldMkLst>
        <pc:spChg chg="mod">
          <ac:chgData name="Cortes, Ana M" userId="S::acortes7@calstatela.edu::0ef25c30-9f29-404b-bf53-a589724ba552" providerId="AD" clId="Web-{8DF24130-8DB0-4557-BC74-85BE0DC0270D}" dt="2020-04-27T21:11:41.562" v="77"/>
          <ac:spMkLst>
            <pc:docMk/>
            <pc:sldMk cId="4078937985" sldId="310"/>
            <ac:spMk id="2" creationId="{C9BAAC32-2710-4B66-876C-2421A3FBBB3B}"/>
          </ac:spMkLst>
        </pc:spChg>
        <pc:spChg chg="mod">
          <ac:chgData name="Cortes, Ana M" userId="S::acortes7@calstatela.edu::0ef25c30-9f29-404b-bf53-a589724ba552" providerId="AD" clId="Web-{8DF24130-8DB0-4557-BC74-85BE0DC0270D}" dt="2020-04-27T21:19:33.894" v="136" actId="20577"/>
          <ac:spMkLst>
            <pc:docMk/>
            <pc:sldMk cId="4078937985" sldId="310"/>
            <ac:spMk id="3" creationId="{A9BA5BE7-6B01-41F4-9400-D0793CC9523C}"/>
          </ac:spMkLst>
        </pc:spChg>
        <pc:spChg chg="add">
          <ac:chgData name="Cortes, Ana M" userId="S::acortes7@calstatela.edu::0ef25c30-9f29-404b-bf53-a589724ba552" providerId="AD" clId="Web-{8DF24130-8DB0-4557-BC74-85BE0DC0270D}" dt="2020-04-27T21:11:41.562" v="77"/>
          <ac:spMkLst>
            <pc:docMk/>
            <pc:sldMk cId="4078937985" sldId="310"/>
            <ac:spMk id="9" creationId="{867D4867-5BA7-4462-B2F6-A23F4A622AA7}"/>
          </ac:spMkLst>
        </pc:spChg>
        <pc:picChg chg="add mod modCrop">
          <ac:chgData name="Cortes, Ana M" userId="S::acortes7@calstatela.edu::0ef25c30-9f29-404b-bf53-a589724ba552" providerId="AD" clId="Web-{8DF24130-8DB0-4557-BC74-85BE0DC0270D}" dt="2020-04-27T21:12:04" v="79"/>
          <ac:picMkLst>
            <pc:docMk/>
            <pc:sldMk cId="4078937985" sldId="310"/>
            <ac:picMk id="4" creationId="{E16C369C-B6A2-41D2-AA93-A15798443B86}"/>
          </ac:picMkLst>
        </pc:picChg>
      </pc:sldChg>
    </pc:docChg>
  </pc:docChgLst>
  <pc:docChgLst>
    <pc:chgData name="Nunez, Jonathan A" userId="S::jnunez94@calstatela.edu::27b3990a-1ce5-4480-a5fe-0a0b4e9e6d81" providerId="AD" clId="Web-{0A33909B-A8CA-4613-8628-3A5BAFED978E}"/>
    <pc:docChg chg="addSld delSld modSld">
      <pc:chgData name="Nunez, Jonathan A" userId="S::jnunez94@calstatela.edu::27b3990a-1ce5-4480-a5fe-0a0b4e9e6d81" providerId="AD" clId="Web-{0A33909B-A8CA-4613-8628-3A5BAFED978E}" dt="2020-04-28T00:07:33.053" v="1963" actId="1076"/>
      <pc:docMkLst>
        <pc:docMk/>
      </pc:docMkLst>
      <pc:sldChg chg="modSp">
        <pc:chgData name="Nunez, Jonathan A" userId="S::jnunez94@calstatela.edu::27b3990a-1ce5-4480-a5fe-0a0b4e9e6d81" providerId="AD" clId="Web-{0A33909B-A8CA-4613-8628-3A5BAFED978E}" dt="2020-04-27T21:47:32.888" v="1273" actId="20577"/>
        <pc:sldMkLst>
          <pc:docMk/>
          <pc:sldMk cId="2802731682" sldId="257"/>
        </pc:sldMkLst>
        <pc:spChg chg="mod">
          <ac:chgData name="Nunez, Jonathan A" userId="S::jnunez94@calstatela.edu::27b3990a-1ce5-4480-a5fe-0a0b4e9e6d81" providerId="AD" clId="Web-{0A33909B-A8CA-4613-8628-3A5BAFED978E}" dt="2020-04-27T21:47:32.888" v="1273" actId="20577"/>
          <ac:spMkLst>
            <pc:docMk/>
            <pc:sldMk cId="2802731682" sldId="257"/>
            <ac:spMk id="2" creationId="{3898A4B6-F57F-4583-B244-69EB95DF9130}"/>
          </ac:spMkLst>
        </pc:spChg>
      </pc:sldChg>
      <pc:sldChg chg="modSp">
        <pc:chgData name="Nunez, Jonathan A" userId="S::jnunez94@calstatela.edu::27b3990a-1ce5-4480-a5fe-0a0b4e9e6d81" providerId="AD" clId="Web-{0A33909B-A8CA-4613-8628-3A5BAFED978E}" dt="2020-04-27T21:32:16.596" v="1241" actId="1076"/>
        <pc:sldMkLst>
          <pc:docMk/>
          <pc:sldMk cId="2146618926" sldId="266"/>
        </pc:sldMkLst>
        <pc:picChg chg="mod">
          <ac:chgData name="Nunez, Jonathan A" userId="S::jnunez94@calstatela.edu::27b3990a-1ce5-4480-a5fe-0a0b4e9e6d81" providerId="AD" clId="Web-{0A33909B-A8CA-4613-8628-3A5BAFED978E}" dt="2020-04-27T21:32:16.596" v="1241" actId="1076"/>
          <ac:picMkLst>
            <pc:docMk/>
            <pc:sldMk cId="2146618926" sldId="266"/>
            <ac:picMk id="6" creationId="{4C974B71-49F4-4A26-9198-0C24A408690B}"/>
          </ac:picMkLst>
        </pc:picChg>
      </pc:sldChg>
      <pc:sldChg chg="mod modShow">
        <pc:chgData name="Nunez, Jonathan A" userId="S::jnunez94@calstatela.edu::27b3990a-1ce5-4480-a5fe-0a0b4e9e6d81" providerId="AD" clId="Web-{0A33909B-A8CA-4613-8628-3A5BAFED978E}" dt="2020-04-27T21:41:41.765" v="1248"/>
        <pc:sldMkLst>
          <pc:docMk/>
          <pc:sldMk cId="3739529007" sldId="275"/>
        </pc:sldMkLst>
      </pc:sldChg>
      <pc:sldChg chg="modSp modNotes">
        <pc:chgData name="Nunez, Jonathan A" userId="S::jnunez94@calstatela.edu::27b3990a-1ce5-4480-a5fe-0a0b4e9e6d81" providerId="AD" clId="Web-{0A33909B-A8CA-4613-8628-3A5BAFED978E}" dt="2020-04-27T23:29:54.540" v="1794" actId="20577"/>
        <pc:sldMkLst>
          <pc:docMk/>
          <pc:sldMk cId="57526776" sldId="276"/>
        </pc:sldMkLst>
        <pc:graphicFrameChg chg="modGraphic">
          <ac:chgData name="Nunez, Jonathan A" userId="S::jnunez94@calstatela.edu::27b3990a-1ce5-4480-a5fe-0a0b4e9e6d81" providerId="AD" clId="Web-{0A33909B-A8CA-4613-8628-3A5BAFED978E}" dt="2020-04-27T23:29:54.540" v="1794" actId="20577"/>
          <ac:graphicFrameMkLst>
            <pc:docMk/>
            <pc:sldMk cId="57526776" sldId="276"/>
            <ac:graphicFrameMk id="5" creationId="{02E46223-EC3C-495B-BB30-5366BD25D61D}"/>
          </ac:graphicFrameMkLst>
        </pc:graphicFrameChg>
      </pc:sldChg>
      <pc:sldChg chg="modSp">
        <pc:chgData name="Nunez, Jonathan A" userId="S::jnunez94@calstatela.edu::27b3990a-1ce5-4480-a5fe-0a0b4e9e6d81" providerId="AD" clId="Web-{0A33909B-A8CA-4613-8628-3A5BAFED978E}" dt="2020-04-27T21:36:05.423" v="1246"/>
        <pc:sldMkLst>
          <pc:docMk/>
          <pc:sldMk cId="645011476" sldId="282"/>
        </pc:sldMkLst>
        <pc:picChg chg="mod modCrop">
          <ac:chgData name="Nunez, Jonathan A" userId="S::jnunez94@calstatela.edu::27b3990a-1ce5-4480-a5fe-0a0b4e9e6d81" providerId="AD" clId="Web-{0A33909B-A8CA-4613-8628-3A5BAFED978E}" dt="2020-04-27T21:36:05.423" v="1246"/>
          <ac:picMkLst>
            <pc:docMk/>
            <pc:sldMk cId="645011476" sldId="282"/>
            <ac:picMk id="7" creationId="{0729EEA5-6F15-4CF7-AB63-4D3C28CA849C}"/>
          </ac:picMkLst>
        </pc:picChg>
      </pc:sldChg>
      <pc:sldChg chg="addSp delSp modSp">
        <pc:chgData name="Nunez, Jonathan A" userId="S::jnunez94@calstatela.edu::27b3990a-1ce5-4480-a5fe-0a0b4e9e6d81" providerId="AD" clId="Web-{0A33909B-A8CA-4613-8628-3A5BAFED978E}" dt="2020-04-27T21:33:55.002" v="1242"/>
        <pc:sldMkLst>
          <pc:docMk/>
          <pc:sldMk cId="4117495027" sldId="287"/>
        </pc:sldMkLst>
        <pc:spChg chg="ord">
          <ac:chgData name="Nunez, Jonathan A" userId="S::jnunez94@calstatela.edu::27b3990a-1ce5-4480-a5fe-0a0b4e9e6d81" providerId="AD" clId="Web-{0A33909B-A8CA-4613-8628-3A5BAFED978E}" dt="2020-04-27T21:33:55.002" v="1242"/>
          <ac:spMkLst>
            <pc:docMk/>
            <pc:sldMk cId="4117495027" sldId="287"/>
            <ac:spMk id="3" creationId="{35626975-275F-4D38-BAF7-F61B025D85A9}"/>
          </ac:spMkLst>
        </pc:spChg>
        <pc:spChg chg="del">
          <ac:chgData name="Nunez, Jonathan A" userId="S::jnunez94@calstatela.edu::27b3990a-1ce5-4480-a5fe-0a0b4e9e6d81" providerId="AD" clId="Web-{0A33909B-A8CA-4613-8628-3A5BAFED978E}" dt="2020-04-27T21:33:55.002" v="1242"/>
          <ac:spMkLst>
            <pc:docMk/>
            <pc:sldMk cId="4117495027" sldId="287"/>
            <ac:spMk id="23" creationId="{88294908-8B00-4F58-BBBA-20F71A40AA9E}"/>
          </ac:spMkLst>
        </pc:spChg>
        <pc:spChg chg="del">
          <ac:chgData name="Nunez, Jonathan A" userId="S::jnunez94@calstatela.edu::27b3990a-1ce5-4480-a5fe-0a0b4e9e6d81" providerId="AD" clId="Web-{0A33909B-A8CA-4613-8628-3A5BAFED978E}" dt="2020-04-27T21:33:55.002" v="1242"/>
          <ac:spMkLst>
            <pc:docMk/>
            <pc:sldMk cId="4117495027" sldId="287"/>
            <ac:spMk id="25" creationId="{4364C879-1404-4203-8E9D-CC5DE0A621A2}"/>
          </ac:spMkLst>
        </pc:spChg>
        <pc:spChg chg="del">
          <ac:chgData name="Nunez, Jonathan A" userId="S::jnunez94@calstatela.edu::27b3990a-1ce5-4480-a5fe-0a0b4e9e6d81" providerId="AD" clId="Web-{0A33909B-A8CA-4613-8628-3A5BAFED978E}" dt="2020-04-27T21:33:55.002" v="1242"/>
          <ac:spMkLst>
            <pc:docMk/>
            <pc:sldMk cId="4117495027" sldId="287"/>
            <ac:spMk id="27" creationId="{84617302-4B0D-4351-A6BB-6F0930D943AC}"/>
          </ac:spMkLst>
        </pc:spChg>
        <pc:spChg chg="del">
          <ac:chgData name="Nunez, Jonathan A" userId="S::jnunez94@calstatela.edu::27b3990a-1ce5-4480-a5fe-0a0b4e9e6d81" providerId="AD" clId="Web-{0A33909B-A8CA-4613-8628-3A5BAFED978E}" dt="2020-04-27T21:33:55.002" v="1242"/>
          <ac:spMkLst>
            <pc:docMk/>
            <pc:sldMk cId="4117495027" sldId="287"/>
            <ac:spMk id="29" creationId="{DA2C7802-C2E0-4218-8F89-8DD7CCD2CD1C}"/>
          </ac:spMkLst>
        </pc:spChg>
        <pc:spChg chg="del">
          <ac:chgData name="Nunez, Jonathan A" userId="S::jnunez94@calstatela.edu::27b3990a-1ce5-4480-a5fe-0a0b4e9e6d81" providerId="AD" clId="Web-{0A33909B-A8CA-4613-8628-3A5BAFED978E}" dt="2020-04-27T21:33:55.002" v="1242"/>
          <ac:spMkLst>
            <pc:docMk/>
            <pc:sldMk cId="4117495027" sldId="287"/>
            <ac:spMk id="31" creationId="{A6D7111A-21E5-4EE9-8A78-10E5530F0116}"/>
          </ac:spMkLst>
        </pc:spChg>
        <pc:spChg chg="del">
          <ac:chgData name="Nunez, Jonathan A" userId="S::jnunez94@calstatela.edu::27b3990a-1ce5-4480-a5fe-0a0b4e9e6d81" providerId="AD" clId="Web-{0A33909B-A8CA-4613-8628-3A5BAFED978E}" dt="2020-04-27T21:33:55.002" v="1242"/>
          <ac:spMkLst>
            <pc:docMk/>
            <pc:sldMk cId="4117495027" sldId="287"/>
            <ac:spMk id="33" creationId="{A3969E80-A77B-49FC-9122-D89AFD5EE118}"/>
          </ac:spMkLst>
        </pc:spChg>
        <pc:spChg chg="del">
          <ac:chgData name="Nunez, Jonathan A" userId="S::jnunez94@calstatela.edu::27b3990a-1ce5-4480-a5fe-0a0b4e9e6d81" providerId="AD" clId="Web-{0A33909B-A8CA-4613-8628-3A5BAFED978E}" dt="2020-04-27T21:33:55.002" v="1242"/>
          <ac:spMkLst>
            <pc:docMk/>
            <pc:sldMk cId="4117495027" sldId="287"/>
            <ac:spMk id="35" creationId="{1849CA57-76BD-4CF2-80BA-D7A46A01B7B1}"/>
          </ac:spMkLst>
        </pc:spChg>
        <pc:spChg chg="del">
          <ac:chgData name="Nunez, Jonathan A" userId="S::jnunez94@calstatela.edu::27b3990a-1ce5-4480-a5fe-0a0b4e9e6d81" providerId="AD" clId="Web-{0A33909B-A8CA-4613-8628-3A5BAFED978E}" dt="2020-04-27T21:33:55.002" v="1242"/>
          <ac:spMkLst>
            <pc:docMk/>
            <pc:sldMk cId="4117495027" sldId="287"/>
            <ac:spMk id="37" creationId="{35E9085E-E730-4768-83D4-6CB7E9897153}"/>
          </ac:spMkLst>
        </pc:spChg>
        <pc:spChg chg="del">
          <ac:chgData name="Nunez, Jonathan A" userId="S::jnunez94@calstatela.edu::27b3990a-1ce5-4480-a5fe-0a0b4e9e6d81" providerId="AD" clId="Web-{0A33909B-A8CA-4613-8628-3A5BAFED978E}" dt="2020-04-27T21:33:55.002" v="1242"/>
          <ac:spMkLst>
            <pc:docMk/>
            <pc:sldMk cId="4117495027" sldId="287"/>
            <ac:spMk id="39" creationId="{973272FE-A474-4CAE-8CA2-BCC8B476C3F4}"/>
          </ac:spMkLst>
        </pc:spChg>
        <pc:spChg chg="del">
          <ac:chgData name="Nunez, Jonathan A" userId="S::jnunez94@calstatela.edu::27b3990a-1ce5-4480-a5fe-0a0b4e9e6d81" providerId="AD" clId="Web-{0A33909B-A8CA-4613-8628-3A5BAFED978E}" dt="2020-04-27T21:33:55.002" v="1242"/>
          <ac:spMkLst>
            <pc:docMk/>
            <pc:sldMk cId="4117495027" sldId="287"/>
            <ac:spMk id="41" creationId="{E07981EA-05A6-437C-88D7-B377B92B031D}"/>
          </ac:spMkLst>
        </pc:spChg>
        <pc:spChg chg="del">
          <ac:chgData name="Nunez, Jonathan A" userId="S::jnunez94@calstatela.edu::27b3990a-1ce5-4480-a5fe-0a0b4e9e6d81" providerId="AD" clId="Web-{0A33909B-A8CA-4613-8628-3A5BAFED978E}" dt="2020-04-27T21:33:55.002" v="1242"/>
          <ac:spMkLst>
            <pc:docMk/>
            <pc:sldMk cId="4117495027" sldId="287"/>
            <ac:spMk id="43" creationId="{15E3C750-986E-4769-B1AE-49289FBEE757}"/>
          </ac:spMkLst>
        </pc:spChg>
        <pc:spChg chg="add">
          <ac:chgData name="Nunez, Jonathan A" userId="S::jnunez94@calstatela.edu::27b3990a-1ce5-4480-a5fe-0a0b4e9e6d81" providerId="AD" clId="Web-{0A33909B-A8CA-4613-8628-3A5BAFED978E}" dt="2020-04-27T21:33:55.002" v="1242"/>
          <ac:spMkLst>
            <pc:docMk/>
            <pc:sldMk cId="4117495027" sldId="287"/>
            <ac:spMk id="48" creationId="{EE39DFCF-9247-4DE5-BB93-074BFAF07A3F}"/>
          </ac:spMkLst>
        </pc:spChg>
        <pc:spChg chg="add">
          <ac:chgData name="Nunez, Jonathan A" userId="S::jnunez94@calstatela.edu::27b3990a-1ce5-4480-a5fe-0a0b4e9e6d81" providerId="AD" clId="Web-{0A33909B-A8CA-4613-8628-3A5BAFED978E}" dt="2020-04-27T21:33:55.002" v="1242"/>
          <ac:spMkLst>
            <pc:docMk/>
            <pc:sldMk cId="4117495027" sldId="287"/>
            <ac:spMk id="50" creationId="{442B652E-D499-4CDA-8F7A-60469EDBCBE3}"/>
          </ac:spMkLst>
        </pc:spChg>
        <pc:spChg chg="add">
          <ac:chgData name="Nunez, Jonathan A" userId="S::jnunez94@calstatela.edu::27b3990a-1ce5-4480-a5fe-0a0b4e9e6d81" providerId="AD" clId="Web-{0A33909B-A8CA-4613-8628-3A5BAFED978E}" dt="2020-04-27T21:33:55.002" v="1242"/>
          <ac:spMkLst>
            <pc:docMk/>
            <pc:sldMk cId="4117495027" sldId="287"/>
            <ac:spMk id="52" creationId="{484A22B8-F5B6-47C2-B88E-DADAF379130D}"/>
          </ac:spMkLst>
        </pc:spChg>
        <pc:spChg chg="add">
          <ac:chgData name="Nunez, Jonathan A" userId="S::jnunez94@calstatela.edu::27b3990a-1ce5-4480-a5fe-0a0b4e9e6d81" providerId="AD" clId="Web-{0A33909B-A8CA-4613-8628-3A5BAFED978E}" dt="2020-04-27T21:33:55.002" v="1242"/>
          <ac:spMkLst>
            <pc:docMk/>
            <pc:sldMk cId="4117495027" sldId="287"/>
            <ac:spMk id="54" creationId="{A987C18C-164D-4263-B486-4647A98E888E}"/>
          </ac:spMkLst>
        </pc:spChg>
        <pc:spChg chg="add">
          <ac:chgData name="Nunez, Jonathan A" userId="S::jnunez94@calstatela.edu::27b3990a-1ce5-4480-a5fe-0a0b4e9e6d81" providerId="AD" clId="Web-{0A33909B-A8CA-4613-8628-3A5BAFED978E}" dt="2020-04-27T21:33:55.002" v="1242"/>
          <ac:spMkLst>
            <pc:docMk/>
            <pc:sldMk cId="4117495027" sldId="287"/>
            <ac:spMk id="56" creationId="{E7E98B39-04C6-408B-92FD-76862874063D}"/>
          </ac:spMkLst>
        </pc:spChg>
        <pc:spChg chg="add">
          <ac:chgData name="Nunez, Jonathan A" userId="S::jnunez94@calstatela.edu::27b3990a-1ce5-4480-a5fe-0a0b4e9e6d81" providerId="AD" clId="Web-{0A33909B-A8CA-4613-8628-3A5BAFED978E}" dt="2020-04-27T21:33:55.002" v="1242"/>
          <ac:spMkLst>
            <pc:docMk/>
            <pc:sldMk cId="4117495027" sldId="287"/>
            <ac:spMk id="58" creationId="{981C8C27-2457-421F-BDC4-7B4EA3C78286}"/>
          </ac:spMkLst>
        </pc:spChg>
        <pc:spChg chg="add">
          <ac:chgData name="Nunez, Jonathan A" userId="S::jnunez94@calstatela.edu::27b3990a-1ce5-4480-a5fe-0a0b4e9e6d81" providerId="AD" clId="Web-{0A33909B-A8CA-4613-8628-3A5BAFED978E}" dt="2020-04-27T21:33:55.002" v="1242"/>
          <ac:spMkLst>
            <pc:docMk/>
            <pc:sldMk cId="4117495027" sldId="287"/>
            <ac:spMk id="60" creationId="{CEA13C66-82C1-44AF-972B-8F5CCA41B6D9}"/>
          </ac:spMkLst>
        </pc:spChg>
        <pc:spChg chg="add">
          <ac:chgData name="Nunez, Jonathan A" userId="S::jnunez94@calstatela.edu::27b3990a-1ce5-4480-a5fe-0a0b4e9e6d81" providerId="AD" clId="Web-{0A33909B-A8CA-4613-8628-3A5BAFED978E}" dt="2020-04-27T21:33:55.002" v="1242"/>
          <ac:spMkLst>
            <pc:docMk/>
            <pc:sldMk cId="4117495027" sldId="287"/>
            <ac:spMk id="62" creationId="{9DB36437-FE59-457E-91A7-396BBD3C9C6A}"/>
          </ac:spMkLst>
        </pc:spChg>
        <pc:spChg chg="add">
          <ac:chgData name="Nunez, Jonathan A" userId="S::jnunez94@calstatela.edu::27b3990a-1ce5-4480-a5fe-0a0b4e9e6d81" providerId="AD" clId="Web-{0A33909B-A8CA-4613-8628-3A5BAFED978E}" dt="2020-04-27T21:33:55.002" v="1242"/>
          <ac:spMkLst>
            <pc:docMk/>
            <pc:sldMk cId="4117495027" sldId="287"/>
            <ac:spMk id="64" creationId="{844D3693-2EFE-4667-89D5-47E2D5920912}"/>
          </ac:spMkLst>
        </pc:spChg>
        <pc:spChg chg="add">
          <ac:chgData name="Nunez, Jonathan A" userId="S::jnunez94@calstatela.edu::27b3990a-1ce5-4480-a5fe-0a0b4e9e6d81" providerId="AD" clId="Web-{0A33909B-A8CA-4613-8628-3A5BAFED978E}" dt="2020-04-27T21:33:55.002" v="1242"/>
          <ac:spMkLst>
            <pc:docMk/>
            <pc:sldMk cId="4117495027" sldId="287"/>
            <ac:spMk id="66" creationId="{C21FD796-9CD0-404D-8DF5-5274C0BCC754}"/>
          </ac:spMkLst>
        </pc:spChg>
      </pc:sldChg>
      <pc:sldChg chg="modSp modNotes">
        <pc:chgData name="Nunez, Jonathan A" userId="S::jnunez94@calstatela.edu::27b3990a-1ce5-4480-a5fe-0a0b4e9e6d81" providerId="AD" clId="Web-{0A33909B-A8CA-4613-8628-3A5BAFED978E}" dt="2020-04-27T22:03:51.538" v="1485"/>
        <pc:sldMkLst>
          <pc:docMk/>
          <pc:sldMk cId="222272191" sldId="292"/>
        </pc:sldMkLst>
        <pc:spChg chg="mod">
          <ac:chgData name="Nunez, Jonathan A" userId="S::jnunez94@calstatela.edu::27b3990a-1ce5-4480-a5fe-0a0b4e9e6d81" providerId="AD" clId="Web-{0A33909B-A8CA-4613-8628-3A5BAFED978E}" dt="2020-04-27T21:59:23.165" v="1310" actId="20577"/>
          <ac:spMkLst>
            <pc:docMk/>
            <pc:sldMk cId="222272191" sldId="292"/>
            <ac:spMk id="3" creationId="{87DD6574-C1AC-467F-8346-DFF34F9F1BEE}"/>
          </ac:spMkLst>
        </pc:spChg>
      </pc:sldChg>
      <pc:sldChg chg="modSp">
        <pc:chgData name="Nunez, Jonathan A" userId="S::jnunez94@calstatela.edu::27b3990a-1ce5-4480-a5fe-0a0b4e9e6d81" providerId="AD" clId="Web-{0A33909B-A8CA-4613-8628-3A5BAFED978E}" dt="2020-04-27T21:46:41.935" v="1269" actId="20577"/>
        <pc:sldMkLst>
          <pc:docMk/>
          <pc:sldMk cId="3197203808" sldId="296"/>
        </pc:sldMkLst>
        <pc:spChg chg="mod">
          <ac:chgData name="Nunez, Jonathan A" userId="S::jnunez94@calstatela.edu::27b3990a-1ce5-4480-a5fe-0a0b4e9e6d81" providerId="AD" clId="Web-{0A33909B-A8CA-4613-8628-3A5BAFED978E}" dt="2020-04-27T21:46:41.935" v="1269" actId="20577"/>
          <ac:spMkLst>
            <pc:docMk/>
            <pc:sldMk cId="3197203808" sldId="296"/>
            <ac:spMk id="2" creationId="{730A7719-8C16-4B24-A0E8-2D87D0EF860B}"/>
          </ac:spMkLst>
        </pc:spChg>
      </pc:sldChg>
      <pc:sldChg chg="modSp">
        <pc:chgData name="Nunez, Jonathan A" userId="S::jnunez94@calstatela.edu::27b3990a-1ce5-4480-a5fe-0a0b4e9e6d81" providerId="AD" clId="Web-{0A33909B-A8CA-4613-8628-3A5BAFED978E}" dt="2020-04-27T21:46:35.904" v="1266" actId="20577"/>
        <pc:sldMkLst>
          <pc:docMk/>
          <pc:sldMk cId="4140531293" sldId="302"/>
        </pc:sldMkLst>
        <pc:spChg chg="mod">
          <ac:chgData name="Nunez, Jonathan A" userId="S::jnunez94@calstatela.edu::27b3990a-1ce5-4480-a5fe-0a0b4e9e6d81" providerId="AD" clId="Web-{0A33909B-A8CA-4613-8628-3A5BAFED978E}" dt="2020-04-27T21:46:35.904" v="1266" actId="20577"/>
          <ac:spMkLst>
            <pc:docMk/>
            <pc:sldMk cId="4140531293" sldId="302"/>
            <ac:spMk id="2" creationId="{730A7719-8C16-4B24-A0E8-2D87D0EF860B}"/>
          </ac:spMkLst>
        </pc:spChg>
      </pc:sldChg>
      <pc:sldChg chg="modSp modNotes">
        <pc:chgData name="Nunez, Jonathan A" userId="S::jnunez94@calstatela.edu::27b3990a-1ce5-4480-a5fe-0a0b4e9e6d81" providerId="AD" clId="Web-{0A33909B-A8CA-4613-8628-3A5BAFED978E}" dt="2020-04-27T23:31:45.321" v="1931" actId="20577"/>
        <pc:sldMkLst>
          <pc:docMk/>
          <pc:sldMk cId="2983003120" sldId="303"/>
        </pc:sldMkLst>
        <pc:spChg chg="mod">
          <ac:chgData name="Nunez, Jonathan A" userId="S::jnunez94@calstatela.edu::27b3990a-1ce5-4480-a5fe-0a0b4e9e6d81" providerId="AD" clId="Web-{0A33909B-A8CA-4613-8628-3A5BAFED978E}" dt="2020-04-27T23:31:45.321" v="1931" actId="20577"/>
          <ac:spMkLst>
            <pc:docMk/>
            <pc:sldMk cId="2983003120" sldId="303"/>
            <ac:spMk id="24" creationId="{B2B2848A-E68C-445D-AD5E-CAA83E8913A9}"/>
          </ac:spMkLst>
        </pc:spChg>
      </pc:sldChg>
      <pc:sldChg chg="modSp">
        <pc:chgData name="Nunez, Jonathan A" userId="S::jnunez94@calstatela.edu::27b3990a-1ce5-4480-a5fe-0a0b4e9e6d81" providerId="AD" clId="Web-{0A33909B-A8CA-4613-8628-3A5BAFED978E}" dt="2020-04-27T22:10:40.551" v="1668" actId="14100"/>
        <pc:sldMkLst>
          <pc:docMk/>
          <pc:sldMk cId="1149551350" sldId="304"/>
        </pc:sldMkLst>
        <pc:spChg chg="mod">
          <ac:chgData name="Nunez, Jonathan A" userId="S::jnunez94@calstatela.edu::27b3990a-1ce5-4480-a5fe-0a0b4e9e6d81" providerId="AD" clId="Web-{0A33909B-A8CA-4613-8628-3A5BAFED978E}" dt="2020-04-27T21:46:27.982" v="1260" actId="20577"/>
          <ac:spMkLst>
            <pc:docMk/>
            <pc:sldMk cId="1149551350" sldId="304"/>
            <ac:spMk id="2" creationId="{730A7719-8C16-4B24-A0E8-2D87D0EF860B}"/>
          </ac:spMkLst>
        </pc:spChg>
        <pc:spChg chg="mod">
          <ac:chgData name="Nunez, Jonathan A" userId="S::jnunez94@calstatela.edu::27b3990a-1ce5-4480-a5fe-0a0b4e9e6d81" providerId="AD" clId="Web-{0A33909B-A8CA-4613-8628-3A5BAFED978E}" dt="2020-04-27T22:10:40.551" v="1668" actId="14100"/>
          <ac:spMkLst>
            <pc:docMk/>
            <pc:sldMk cId="1149551350" sldId="304"/>
            <ac:spMk id="62" creationId="{C8323E07-79FF-4859-A153-B92E5ED157E4}"/>
          </ac:spMkLst>
        </pc:spChg>
      </pc:sldChg>
      <pc:sldChg chg="modNotes">
        <pc:chgData name="Nunez, Jonathan A" userId="S::jnunez94@calstatela.edu::27b3990a-1ce5-4480-a5fe-0a0b4e9e6d81" providerId="AD" clId="Web-{0A33909B-A8CA-4613-8628-3A5BAFED978E}" dt="2020-04-27T21:05:48.622" v="1097"/>
        <pc:sldMkLst>
          <pc:docMk/>
          <pc:sldMk cId="2450265028" sldId="306"/>
        </pc:sldMkLst>
      </pc:sldChg>
      <pc:sldChg chg="modSp">
        <pc:chgData name="Nunez, Jonathan A" userId="S::jnunez94@calstatela.edu::27b3990a-1ce5-4480-a5fe-0a0b4e9e6d81" providerId="AD" clId="Web-{0A33909B-A8CA-4613-8628-3A5BAFED978E}" dt="2020-04-27T21:46:23.357" v="1257" actId="20577"/>
        <pc:sldMkLst>
          <pc:docMk/>
          <pc:sldMk cId="796995453" sldId="314"/>
        </pc:sldMkLst>
        <pc:spChg chg="mod">
          <ac:chgData name="Nunez, Jonathan A" userId="S::jnunez94@calstatela.edu::27b3990a-1ce5-4480-a5fe-0a0b4e9e6d81" providerId="AD" clId="Web-{0A33909B-A8CA-4613-8628-3A5BAFED978E}" dt="2020-04-27T21:46:23.357" v="1257" actId="20577"/>
          <ac:spMkLst>
            <pc:docMk/>
            <pc:sldMk cId="796995453" sldId="314"/>
            <ac:spMk id="2" creationId="{730A7719-8C16-4B24-A0E8-2D87D0EF860B}"/>
          </ac:spMkLst>
        </pc:spChg>
      </pc:sldChg>
      <pc:sldChg chg="modSp">
        <pc:chgData name="Nunez, Jonathan A" userId="S::jnunez94@calstatela.edu::27b3990a-1ce5-4480-a5fe-0a0b4e9e6d81" providerId="AD" clId="Web-{0A33909B-A8CA-4613-8628-3A5BAFED978E}" dt="2020-04-27T21:46:31.310" v="1263" actId="20577"/>
        <pc:sldMkLst>
          <pc:docMk/>
          <pc:sldMk cId="2052058590" sldId="315"/>
        </pc:sldMkLst>
        <pc:spChg chg="mod">
          <ac:chgData name="Nunez, Jonathan A" userId="S::jnunez94@calstatela.edu::27b3990a-1ce5-4480-a5fe-0a0b4e9e6d81" providerId="AD" clId="Web-{0A33909B-A8CA-4613-8628-3A5BAFED978E}" dt="2020-04-27T21:46:31.310" v="1263" actId="20577"/>
          <ac:spMkLst>
            <pc:docMk/>
            <pc:sldMk cId="2052058590" sldId="315"/>
            <ac:spMk id="2" creationId="{730A7719-8C16-4B24-A0E8-2D87D0EF860B}"/>
          </ac:spMkLst>
        </pc:spChg>
      </pc:sldChg>
      <pc:sldChg chg="new del">
        <pc:chgData name="Nunez, Jonathan A" userId="S::jnunez94@calstatela.edu::27b3990a-1ce5-4480-a5fe-0a0b4e9e6d81" providerId="AD" clId="Web-{0A33909B-A8CA-4613-8628-3A5BAFED978E}" dt="2020-04-27T23:25:52.698" v="1671"/>
        <pc:sldMkLst>
          <pc:docMk/>
          <pc:sldMk cId="1505864147" sldId="318"/>
        </pc:sldMkLst>
      </pc:sldChg>
      <pc:sldChg chg="addSp delSp modSp add replId modNotes">
        <pc:chgData name="Nunez, Jonathan A" userId="S::jnunez94@calstatela.edu::27b3990a-1ce5-4480-a5fe-0a0b4e9e6d81" providerId="AD" clId="Web-{0A33909B-A8CA-4613-8628-3A5BAFED978E}" dt="2020-04-28T00:07:33.053" v="1963" actId="1076"/>
        <pc:sldMkLst>
          <pc:docMk/>
          <pc:sldMk cId="1662439927" sldId="319"/>
        </pc:sldMkLst>
        <pc:spChg chg="mod">
          <ac:chgData name="Nunez, Jonathan A" userId="S::jnunez94@calstatela.edu::27b3990a-1ce5-4480-a5fe-0a0b4e9e6d81" providerId="AD" clId="Web-{0A33909B-A8CA-4613-8628-3A5BAFED978E}" dt="2020-04-27T23:26:44.057" v="1675" actId="20577"/>
          <ac:spMkLst>
            <pc:docMk/>
            <pc:sldMk cId="1662439927" sldId="319"/>
            <ac:spMk id="12" creationId="{1A7A1C16-9491-435E-B3B1-C9DEAE04B1E1}"/>
          </ac:spMkLst>
        </pc:spChg>
        <pc:spChg chg="mod">
          <ac:chgData name="Nunez, Jonathan A" userId="S::jnunez94@calstatela.edu::27b3990a-1ce5-4480-a5fe-0a0b4e9e6d81" providerId="AD" clId="Web-{0A33909B-A8CA-4613-8628-3A5BAFED978E}" dt="2020-04-27T23:26:58.964" v="1684" actId="20577"/>
          <ac:spMkLst>
            <pc:docMk/>
            <pc:sldMk cId="1662439927" sldId="319"/>
            <ac:spMk id="24" creationId="{B2B2848A-E68C-445D-AD5E-CAA83E8913A9}"/>
          </ac:spMkLst>
        </pc:spChg>
        <pc:picChg chg="del">
          <ac:chgData name="Nunez, Jonathan A" userId="S::jnunez94@calstatela.edu::27b3990a-1ce5-4480-a5fe-0a0b4e9e6d81" providerId="AD" clId="Web-{0A33909B-A8CA-4613-8628-3A5BAFED978E}" dt="2020-04-27T23:26:00.168" v="1672"/>
          <ac:picMkLst>
            <pc:docMk/>
            <pc:sldMk cId="1662439927" sldId="319"/>
            <ac:picMk id="2" creationId="{3D66F491-10B3-4C98-9E4B-CF1316706FEC}"/>
          </ac:picMkLst>
        </pc:picChg>
        <pc:picChg chg="add del mod">
          <ac:chgData name="Nunez, Jonathan A" userId="S::jnunez94@calstatela.edu::27b3990a-1ce5-4480-a5fe-0a0b4e9e6d81" providerId="AD" clId="Web-{0A33909B-A8CA-4613-8628-3A5BAFED978E}" dt="2020-04-27T23:52:15.920" v="1942"/>
          <ac:picMkLst>
            <pc:docMk/>
            <pc:sldMk cId="1662439927" sldId="319"/>
            <ac:picMk id="3" creationId="{AFD2C20C-B261-4CE9-8F2F-9015BA03EC24}"/>
          </ac:picMkLst>
        </pc:picChg>
        <pc:picChg chg="add del mod">
          <ac:chgData name="Nunez, Jonathan A" userId="S::jnunez94@calstatela.edu::27b3990a-1ce5-4480-a5fe-0a0b4e9e6d81" providerId="AD" clId="Web-{0A33909B-A8CA-4613-8628-3A5BAFED978E}" dt="2020-04-27T23:57:55.636" v="1953"/>
          <ac:picMkLst>
            <pc:docMk/>
            <pc:sldMk cId="1662439927" sldId="319"/>
            <ac:picMk id="6" creationId="{04B76F5D-8622-47C4-84DE-763D5C0A894A}"/>
          </ac:picMkLst>
        </pc:picChg>
        <pc:picChg chg="add mod">
          <ac:chgData name="Nunez, Jonathan A" userId="S::jnunez94@calstatela.edu::27b3990a-1ce5-4480-a5fe-0a0b4e9e6d81" providerId="AD" clId="Web-{0A33909B-A8CA-4613-8628-3A5BAFED978E}" dt="2020-04-28T00:07:33.053" v="1963" actId="1076"/>
          <ac:picMkLst>
            <pc:docMk/>
            <pc:sldMk cId="1662439927" sldId="319"/>
            <ac:picMk id="8" creationId="{C7E3DD61-D8F7-42D9-9BD7-35062A5DB9FF}"/>
          </ac:picMkLst>
        </pc:picChg>
      </pc:sldChg>
    </pc:docChg>
  </pc:docChgLst>
  <pc:docChgLst>
    <pc:chgData name="Cortes, Ana M" userId="S::acortes7@calstatela.edu::0ef25c30-9f29-404b-bf53-a589724ba552" providerId="AD" clId="Web-{F3A7F727-0C09-47FC-8CD2-69940D31C7AF}"/>
    <pc:docChg chg="modSld">
      <pc:chgData name="Cortes, Ana M" userId="S::acortes7@calstatela.edu::0ef25c30-9f29-404b-bf53-a589724ba552" providerId="AD" clId="Web-{F3A7F727-0C09-47FC-8CD2-69940D31C7AF}" dt="2019-12-06T21:14:30.409" v="3"/>
      <pc:docMkLst>
        <pc:docMk/>
      </pc:docMkLst>
      <pc:sldChg chg="modNotes">
        <pc:chgData name="Cortes, Ana M" userId="S::acortes7@calstatela.edu::0ef25c30-9f29-404b-bf53-a589724ba552" providerId="AD" clId="Web-{F3A7F727-0C09-47FC-8CD2-69940D31C7AF}" dt="2019-12-06T21:14:22.706" v="1"/>
        <pc:sldMkLst>
          <pc:docMk/>
          <pc:sldMk cId="2901476259" sldId="260"/>
        </pc:sldMkLst>
      </pc:sldChg>
      <pc:sldChg chg="modNotes">
        <pc:chgData name="Cortes, Ana M" userId="S::acortes7@calstatela.edu::0ef25c30-9f29-404b-bf53-a589724ba552" providerId="AD" clId="Web-{F3A7F727-0C09-47FC-8CD2-69940D31C7AF}" dt="2019-12-06T21:14:30.409" v="3"/>
        <pc:sldMkLst>
          <pc:docMk/>
          <pc:sldMk cId="101116952" sldId="264"/>
        </pc:sldMkLst>
      </pc:sldChg>
    </pc:docChg>
  </pc:docChgLst>
  <pc:docChgLst>
    <pc:chgData name="Cortes, Ana M" userId="S::acortes7@calstatela.edu::0ef25c30-9f29-404b-bf53-a589724ba552" providerId="AD" clId="Web-{374617FD-3EEA-4DE6-B65D-12FAD90E8FDD}"/>
    <pc:docChg chg="modSld">
      <pc:chgData name="Cortes, Ana M" userId="S::acortes7@calstatela.edu::0ef25c30-9f29-404b-bf53-a589724ba552" providerId="AD" clId="Web-{374617FD-3EEA-4DE6-B65D-12FAD90E8FDD}" dt="2019-11-18T19:16:41.854" v="482"/>
      <pc:docMkLst>
        <pc:docMk/>
      </pc:docMkLst>
      <pc:sldChg chg="modNotes">
        <pc:chgData name="Cortes, Ana M" userId="S::acortes7@calstatela.edu::0ef25c30-9f29-404b-bf53-a589724ba552" providerId="AD" clId="Web-{374617FD-3EEA-4DE6-B65D-12FAD90E8FDD}" dt="2019-11-18T19:12:27.712" v="183"/>
        <pc:sldMkLst>
          <pc:docMk/>
          <pc:sldMk cId="2901476259" sldId="260"/>
        </pc:sldMkLst>
      </pc:sldChg>
      <pc:sldChg chg="modNotes">
        <pc:chgData name="Cortes, Ana M" userId="S::acortes7@calstatela.edu::0ef25c30-9f29-404b-bf53-a589724ba552" providerId="AD" clId="Web-{374617FD-3EEA-4DE6-B65D-12FAD90E8FDD}" dt="2019-11-18T19:16:41.854" v="482"/>
        <pc:sldMkLst>
          <pc:docMk/>
          <pc:sldMk cId="101116952" sldId="264"/>
        </pc:sldMkLst>
      </pc:sldChg>
    </pc:docChg>
  </pc:docChgLst>
  <pc:docChgLst>
    <pc:chgData name="Aguilar, Marco A" userId="S::maguil53@calstatela.edu::7d88a497-c560-4e64-9773-44d8716f55aa" providerId="AD" clId="Web-{883255AA-7002-48A7-ACD0-BBCC070CD074}"/>
    <pc:docChg chg="addSld delSld modSld sldOrd">
      <pc:chgData name="Aguilar, Marco A" userId="S::maguil53@calstatela.edu::7d88a497-c560-4e64-9773-44d8716f55aa" providerId="AD" clId="Web-{883255AA-7002-48A7-ACD0-BBCC070CD074}" dt="2019-11-15T19:47:31.837" v="27" actId="20577"/>
      <pc:docMkLst>
        <pc:docMk/>
      </pc:docMkLst>
      <pc:sldChg chg="ord">
        <pc:chgData name="Aguilar, Marco A" userId="S::maguil53@calstatela.edu::7d88a497-c560-4e64-9773-44d8716f55aa" providerId="AD" clId="Web-{883255AA-7002-48A7-ACD0-BBCC070CD074}" dt="2019-11-15T19:47:04.931" v="2"/>
        <pc:sldMkLst>
          <pc:docMk/>
          <pc:sldMk cId="184822786" sldId="258"/>
        </pc:sldMkLst>
      </pc:sldChg>
      <pc:sldChg chg="ord">
        <pc:chgData name="Aguilar, Marco A" userId="S::maguil53@calstatela.edu::7d88a497-c560-4e64-9773-44d8716f55aa" providerId="AD" clId="Web-{883255AA-7002-48A7-ACD0-BBCC070CD074}" dt="2019-11-15T19:47:06.166" v="3"/>
        <pc:sldMkLst>
          <pc:docMk/>
          <pc:sldMk cId="2154473376" sldId="259"/>
        </pc:sldMkLst>
      </pc:sldChg>
      <pc:sldChg chg="modSp new">
        <pc:chgData name="Aguilar, Marco A" userId="S::maguil53@calstatela.edu::7d88a497-c560-4e64-9773-44d8716f55aa" providerId="AD" clId="Web-{883255AA-7002-48A7-ACD0-BBCC070CD074}" dt="2019-11-15T19:47:22.306" v="13" actId="20577"/>
        <pc:sldMkLst>
          <pc:docMk/>
          <pc:sldMk cId="993828483" sldId="273"/>
        </pc:sldMkLst>
        <pc:spChg chg="mod">
          <ac:chgData name="Aguilar, Marco A" userId="S::maguil53@calstatela.edu::7d88a497-c560-4e64-9773-44d8716f55aa" providerId="AD" clId="Web-{883255AA-7002-48A7-ACD0-BBCC070CD074}" dt="2019-11-15T19:47:22.306" v="13" actId="20577"/>
          <ac:spMkLst>
            <pc:docMk/>
            <pc:sldMk cId="993828483" sldId="273"/>
            <ac:spMk id="2" creationId="{F2C407E1-6540-492F-B6FE-02505039E38B}"/>
          </ac:spMkLst>
        </pc:spChg>
      </pc:sldChg>
      <pc:sldChg chg="new del">
        <pc:chgData name="Aguilar, Marco A" userId="S::maguil53@calstatela.edu::7d88a497-c560-4e64-9773-44d8716f55aa" providerId="AD" clId="Web-{883255AA-7002-48A7-ACD0-BBCC070CD074}" dt="2019-11-15T19:46:59.853" v="1"/>
        <pc:sldMkLst>
          <pc:docMk/>
          <pc:sldMk cId="3238214557" sldId="273"/>
        </pc:sldMkLst>
      </pc:sldChg>
      <pc:sldChg chg="modSp new">
        <pc:chgData name="Aguilar, Marco A" userId="S::maguil53@calstatela.edu::7d88a497-c560-4e64-9773-44d8716f55aa" providerId="AD" clId="Web-{883255AA-7002-48A7-ACD0-BBCC070CD074}" dt="2019-11-15T19:47:29.884" v="25" actId="20577"/>
        <pc:sldMkLst>
          <pc:docMk/>
          <pc:sldMk cId="2710813476" sldId="274"/>
        </pc:sldMkLst>
        <pc:spChg chg="mod">
          <ac:chgData name="Aguilar, Marco A" userId="S::maguil53@calstatela.edu::7d88a497-c560-4e64-9773-44d8716f55aa" providerId="AD" clId="Web-{883255AA-7002-48A7-ACD0-BBCC070CD074}" dt="2019-11-15T19:47:29.884" v="25" actId="20577"/>
          <ac:spMkLst>
            <pc:docMk/>
            <pc:sldMk cId="2710813476" sldId="274"/>
            <ac:spMk id="2" creationId="{45B26AC0-F6F6-4244-A386-49503BB3D04C}"/>
          </ac:spMkLst>
        </pc:spChg>
      </pc:sldChg>
    </pc:docChg>
  </pc:docChgLst>
  <pc:docChgLst>
    <pc:chgData name="You, Feng" userId="S::fyou@calstatela.edu::876896d4-715d-4236-a9cf-ce2e09ee6ebf" providerId="AD" clId="Web-{9777F3D2-E8C3-4B2D-B812-AAD5D6F3521D}"/>
    <pc:docChg chg="modSld">
      <pc:chgData name="You, Feng" userId="S::fyou@calstatela.edu::876896d4-715d-4236-a9cf-ce2e09ee6ebf" providerId="AD" clId="Web-{9777F3D2-E8C3-4B2D-B812-AAD5D6F3521D}" dt="2019-12-05T12:33:55.132" v="23" actId="20577"/>
      <pc:docMkLst>
        <pc:docMk/>
      </pc:docMkLst>
      <pc:sldChg chg="modSp">
        <pc:chgData name="You, Feng" userId="S::fyou@calstatela.edu::876896d4-715d-4236-a9cf-ce2e09ee6ebf" providerId="AD" clId="Web-{9777F3D2-E8C3-4B2D-B812-AAD5D6F3521D}" dt="2019-12-05T12:33:55.132" v="22" actId="20577"/>
        <pc:sldMkLst>
          <pc:docMk/>
          <pc:sldMk cId="2802731682" sldId="257"/>
        </pc:sldMkLst>
        <pc:spChg chg="mod">
          <ac:chgData name="You, Feng" userId="S::fyou@calstatela.edu::876896d4-715d-4236-a9cf-ce2e09ee6ebf" providerId="AD" clId="Web-{9777F3D2-E8C3-4B2D-B812-AAD5D6F3521D}" dt="2019-12-05T12:33:55.132" v="22" actId="20577"/>
          <ac:spMkLst>
            <pc:docMk/>
            <pc:sldMk cId="2802731682" sldId="257"/>
            <ac:spMk id="3" creationId="{5265465A-82B0-42DA-B287-0021FE789A52}"/>
          </ac:spMkLst>
        </pc:spChg>
      </pc:sldChg>
    </pc:docChg>
  </pc:docChgLst>
  <pc:docChgLst>
    <pc:chgData name="Yu, Ivan" userId="S::iyu@calstatela.edu::c2880bb9-1f86-4df8-a2ce-113fa2e86bb2" providerId="AD" clId="Web-{90B60B8E-8EF9-4C11-BBEF-F00129CCF0BE}"/>
    <pc:docChg chg="modSld">
      <pc:chgData name="Yu, Ivan" userId="S::iyu@calstatela.edu::c2880bb9-1f86-4df8-a2ce-113fa2e86bb2" providerId="AD" clId="Web-{90B60B8E-8EF9-4C11-BBEF-F00129CCF0BE}" dt="2019-11-18T14:04:25.001" v="1" actId="20577"/>
      <pc:docMkLst>
        <pc:docMk/>
      </pc:docMkLst>
      <pc:sldChg chg="modSp">
        <pc:chgData name="Yu, Ivan" userId="S::iyu@calstatela.edu::c2880bb9-1f86-4df8-a2ce-113fa2e86bb2" providerId="AD" clId="Web-{90B60B8E-8EF9-4C11-BBEF-F00129CCF0BE}" dt="2019-11-18T14:04:25.001" v="1" actId="20577"/>
        <pc:sldMkLst>
          <pc:docMk/>
          <pc:sldMk cId="788380423" sldId="270"/>
        </pc:sldMkLst>
        <pc:spChg chg="mod">
          <ac:chgData name="Yu, Ivan" userId="S::iyu@calstatela.edu::c2880bb9-1f86-4df8-a2ce-113fa2e86bb2" providerId="AD" clId="Web-{90B60B8E-8EF9-4C11-BBEF-F00129CCF0BE}" dt="2019-11-18T14:04:25.001" v="1" actId="20577"/>
          <ac:spMkLst>
            <pc:docMk/>
            <pc:sldMk cId="788380423" sldId="270"/>
            <ac:spMk id="7" creationId="{C91B71B9-D3D6-4E48-8BEC-BFE79D117A0E}"/>
          </ac:spMkLst>
        </pc:spChg>
      </pc:sldChg>
    </pc:docChg>
  </pc:docChgLst>
  <pc:docChgLst>
    <pc:chgData name="You, Feng" userId="S::fyou@calstatela.edu::876896d4-715d-4236-a9cf-ce2e09ee6ebf" providerId="AD" clId="Web-{40F121C3-B3E2-4BCE-AD32-26568B5B0F79}"/>
    <pc:docChg chg="addSld modSld">
      <pc:chgData name="You, Feng" userId="S::fyou@calstatela.edu::876896d4-715d-4236-a9cf-ce2e09ee6ebf" providerId="AD" clId="Web-{40F121C3-B3E2-4BCE-AD32-26568B5B0F79}" dt="2020-04-21T05:07:50.112" v="57"/>
      <pc:docMkLst>
        <pc:docMk/>
      </pc:docMkLst>
      <pc:sldChg chg="addSp delSp modSp">
        <pc:chgData name="You, Feng" userId="S::fyou@calstatela.edu::876896d4-715d-4236-a9cf-ce2e09ee6ebf" providerId="AD" clId="Web-{40F121C3-B3E2-4BCE-AD32-26568B5B0F79}" dt="2020-04-21T05:05:50.769" v="37"/>
        <pc:sldMkLst>
          <pc:docMk/>
          <pc:sldMk cId="2901476259" sldId="260"/>
        </pc:sldMkLst>
        <pc:spChg chg="mod">
          <ac:chgData name="You, Feng" userId="S::fyou@calstatela.edu::876896d4-715d-4236-a9cf-ce2e09ee6ebf" providerId="AD" clId="Web-{40F121C3-B3E2-4BCE-AD32-26568B5B0F79}" dt="2020-04-21T05:05:50.769" v="37"/>
          <ac:spMkLst>
            <pc:docMk/>
            <pc:sldMk cId="2901476259" sldId="260"/>
            <ac:spMk id="2" creationId="{E149AB85-B808-4467-A883-62BA1175451B}"/>
          </ac:spMkLst>
        </pc:spChg>
        <pc:spChg chg="mod">
          <ac:chgData name="You, Feng" userId="S::fyou@calstatela.edu::876896d4-715d-4236-a9cf-ce2e09ee6ebf" providerId="AD" clId="Web-{40F121C3-B3E2-4BCE-AD32-26568B5B0F79}" dt="2020-04-21T05:05:50.769" v="37"/>
          <ac:spMkLst>
            <pc:docMk/>
            <pc:sldMk cId="2901476259" sldId="260"/>
            <ac:spMk id="14" creationId="{F95A9BAA-04F1-4B9F-91AB-C53D8AC53BDF}"/>
          </ac:spMkLst>
        </pc:spChg>
        <pc:spChg chg="del">
          <ac:chgData name="You, Feng" userId="S::fyou@calstatela.edu::876896d4-715d-4236-a9cf-ce2e09ee6ebf" providerId="AD" clId="Web-{40F121C3-B3E2-4BCE-AD32-26568B5B0F79}" dt="2020-04-21T05:05:50.769" v="37"/>
          <ac:spMkLst>
            <pc:docMk/>
            <pc:sldMk cId="2901476259" sldId="260"/>
            <ac:spMk id="39" creationId="{54A709FC-1ADC-45CD-856D-3B1A50C58388}"/>
          </ac:spMkLst>
        </pc:spChg>
        <pc:spChg chg="del">
          <ac:chgData name="You, Feng" userId="S::fyou@calstatela.edu::876896d4-715d-4236-a9cf-ce2e09ee6ebf" providerId="AD" clId="Web-{40F121C3-B3E2-4BCE-AD32-26568B5B0F79}" dt="2020-04-21T05:05:50.769" v="37"/>
          <ac:spMkLst>
            <pc:docMk/>
            <pc:sldMk cId="2901476259" sldId="260"/>
            <ac:spMk id="41" creationId="{AE67272E-0E66-4396-9C0C-4E154CCE2052}"/>
          </ac:spMkLst>
        </pc:spChg>
        <pc:spChg chg="del">
          <ac:chgData name="You, Feng" userId="S::fyou@calstatela.edu::876896d4-715d-4236-a9cf-ce2e09ee6ebf" providerId="AD" clId="Web-{40F121C3-B3E2-4BCE-AD32-26568B5B0F79}" dt="2020-04-21T05:05:50.769" v="37"/>
          <ac:spMkLst>
            <pc:docMk/>
            <pc:sldMk cId="2901476259" sldId="260"/>
            <ac:spMk id="43" creationId="{BCB8E572-32F0-4C78-B268-2702C859FDB6}"/>
          </ac:spMkLst>
        </pc:spChg>
        <pc:spChg chg="del">
          <ac:chgData name="You, Feng" userId="S::fyou@calstatela.edu::876896d4-715d-4236-a9cf-ce2e09ee6ebf" providerId="AD" clId="Web-{40F121C3-B3E2-4BCE-AD32-26568B5B0F79}" dt="2020-04-21T05:05:50.769" v="37"/>
          <ac:spMkLst>
            <pc:docMk/>
            <pc:sldMk cId="2901476259" sldId="260"/>
            <ac:spMk id="45" creationId="{BFC6224A-7B8A-4699-99DC-A6C9CD6171C4}"/>
          </ac:spMkLst>
        </pc:spChg>
        <pc:spChg chg="del">
          <ac:chgData name="You, Feng" userId="S::fyou@calstatela.edu::876896d4-715d-4236-a9cf-ce2e09ee6ebf" providerId="AD" clId="Web-{40F121C3-B3E2-4BCE-AD32-26568B5B0F79}" dt="2020-04-21T05:05:50.769" v="37"/>
          <ac:spMkLst>
            <pc:docMk/>
            <pc:sldMk cId="2901476259" sldId="260"/>
            <ac:spMk id="47" creationId="{0611C424-EB44-492D-9C48-78BB0D5DC97F}"/>
          </ac:spMkLst>
        </pc:spChg>
        <pc:spChg chg="del">
          <ac:chgData name="You, Feng" userId="S::fyou@calstatela.edu::876896d4-715d-4236-a9cf-ce2e09ee6ebf" providerId="AD" clId="Web-{40F121C3-B3E2-4BCE-AD32-26568B5B0F79}" dt="2020-04-21T05:05:50.769" v="37"/>
          <ac:spMkLst>
            <pc:docMk/>
            <pc:sldMk cId="2901476259" sldId="260"/>
            <ac:spMk id="49" creationId="{59156A24-128C-4054-AAFF-F8CA5BA0E79C}"/>
          </ac:spMkLst>
        </pc:spChg>
        <pc:spChg chg="del">
          <ac:chgData name="You, Feng" userId="S::fyou@calstatela.edu::876896d4-715d-4236-a9cf-ce2e09ee6ebf" providerId="AD" clId="Web-{40F121C3-B3E2-4BCE-AD32-26568B5B0F79}" dt="2020-04-21T05:05:50.769" v="37"/>
          <ac:spMkLst>
            <pc:docMk/>
            <pc:sldMk cId="2901476259" sldId="260"/>
            <ac:spMk id="51" creationId="{646E8F12-06B4-4D6B-866C-1743B253C8CE}"/>
          </ac:spMkLst>
        </pc:spChg>
        <pc:spChg chg="del">
          <ac:chgData name="You, Feng" userId="S::fyou@calstatela.edu::876896d4-715d-4236-a9cf-ce2e09ee6ebf" providerId="AD" clId="Web-{40F121C3-B3E2-4BCE-AD32-26568B5B0F79}" dt="2020-04-21T05:05:50.769" v="37"/>
          <ac:spMkLst>
            <pc:docMk/>
            <pc:sldMk cId="2901476259" sldId="260"/>
            <ac:spMk id="53" creationId="{3CC324B9-DFFF-42F1-8D81-AAD42554BDA0}"/>
          </ac:spMkLst>
        </pc:spChg>
        <pc:spChg chg="add">
          <ac:chgData name="You, Feng" userId="S::fyou@calstatela.edu::876896d4-715d-4236-a9cf-ce2e09ee6ebf" providerId="AD" clId="Web-{40F121C3-B3E2-4BCE-AD32-26568B5B0F79}" dt="2020-04-21T05:05:50.769" v="37"/>
          <ac:spMkLst>
            <pc:docMk/>
            <pc:sldMk cId="2901476259" sldId="260"/>
            <ac:spMk id="58" creationId="{C99A8FB7-A79B-4BC9-9D56-B79587F6AA3E}"/>
          </ac:spMkLst>
        </pc:spChg>
        <pc:spChg chg="add">
          <ac:chgData name="You, Feng" userId="S::fyou@calstatela.edu::876896d4-715d-4236-a9cf-ce2e09ee6ebf" providerId="AD" clId="Web-{40F121C3-B3E2-4BCE-AD32-26568B5B0F79}" dt="2020-04-21T05:05:50.769" v="37"/>
          <ac:spMkLst>
            <pc:docMk/>
            <pc:sldMk cId="2901476259" sldId="260"/>
            <ac:spMk id="60" creationId="{B6114379-CEF2-4927-BEAC-763037C09A9E}"/>
          </ac:spMkLst>
        </pc:spChg>
        <pc:spChg chg="add">
          <ac:chgData name="You, Feng" userId="S::fyou@calstatela.edu::876896d4-715d-4236-a9cf-ce2e09ee6ebf" providerId="AD" clId="Web-{40F121C3-B3E2-4BCE-AD32-26568B5B0F79}" dt="2020-04-21T05:05:50.769" v="37"/>
          <ac:spMkLst>
            <pc:docMk/>
            <pc:sldMk cId="2901476259" sldId="260"/>
            <ac:spMk id="62" creationId="{B23893E2-3349-46D7-A7AA-B9E447957FB1}"/>
          </ac:spMkLst>
        </pc:spChg>
        <pc:spChg chg="add">
          <ac:chgData name="You, Feng" userId="S::fyou@calstatela.edu::876896d4-715d-4236-a9cf-ce2e09ee6ebf" providerId="AD" clId="Web-{40F121C3-B3E2-4BCE-AD32-26568B5B0F79}" dt="2020-04-21T05:05:50.769" v="37"/>
          <ac:spMkLst>
            <pc:docMk/>
            <pc:sldMk cId="2901476259" sldId="260"/>
            <ac:spMk id="64" creationId="{C14C23C8-0D86-4D9E-A9C7-76291675C442}"/>
          </ac:spMkLst>
        </pc:spChg>
        <pc:spChg chg="add">
          <ac:chgData name="You, Feng" userId="S::fyou@calstatela.edu::876896d4-715d-4236-a9cf-ce2e09ee6ebf" providerId="AD" clId="Web-{40F121C3-B3E2-4BCE-AD32-26568B5B0F79}" dt="2020-04-21T05:05:50.769" v="37"/>
          <ac:spMkLst>
            <pc:docMk/>
            <pc:sldMk cId="2901476259" sldId="260"/>
            <ac:spMk id="66" creationId="{2B7592FE-10D1-4664-B623-353F47C8DF7F}"/>
          </ac:spMkLst>
        </pc:spChg>
        <pc:spChg chg="add">
          <ac:chgData name="You, Feng" userId="S::fyou@calstatela.edu::876896d4-715d-4236-a9cf-ce2e09ee6ebf" providerId="AD" clId="Web-{40F121C3-B3E2-4BCE-AD32-26568B5B0F79}" dt="2020-04-21T05:05:50.769" v="37"/>
          <ac:spMkLst>
            <pc:docMk/>
            <pc:sldMk cId="2901476259" sldId="260"/>
            <ac:spMk id="68" creationId="{32248578-C6EF-47FB-8B88-AD65C27452B1}"/>
          </ac:spMkLst>
        </pc:spChg>
        <pc:picChg chg="mod">
          <ac:chgData name="You, Feng" userId="S::fyou@calstatela.edu::876896d4-715d-4236-a9cf-ce2e09ee6ebf" providerId="AD" clId="Web-{40F121C3-B3E2-4BCE-AD32-26568B5B0F79}" dt="2020-04-21T05:05:50.769" v="37"/>
          <ac:picMkLst>
            <pc:docMk/>
            <pc:sldMk cId="2901476259" sldId="260"/>
            <ac:picMk id="4" creationId="{AA3ED6AF-CA89-4D4B-A1A3-ED7EEFD4F511}"/>
          </ac:picMkLst>
        </pc:picChg>
        <pc:picChg chg="mod">
          <ac:chgData name="You, Feng" userId="S::fyou@calstatela.edu::876896d4-715d-4236-a9cf-ce2e09ee6ebf" providerId="AD" clId="Web-{40F121C3-B3E2-4BCE-AD32-26568B5B0F79}" dt="2020-04-21T05:05:50.769" v="37"/>
          <ac:picMkLst>
            <pc:docMk/>
            <pc:sldMk cId="2901476259" sldId="260"/>
            <ac:picMk id="6" creationId="{3E27E1D6-5902-4FB8-A517-E5F7A071012E}"/>
          </ac:picMkLst>
        </pc:picChg>
        <pc:picChg chg="mod ord">
          <ac:chgData name="You, Feng" userId="S::fyou@calstatela.edu::876896d4-715d-4236-a9cf-ce2e09ee6ebf" providerId="AD" clId="Web-{40F121C3-B3E2-4BCE-AD32-26568B5B0F79}" dt="2020-04-21T05:05:50.769" v="37"/>
          <ac:picMkLst>
            <pc:docMk/>
            <pc:sldMk cId="2901476259" sldId="260"/>
            <ac:picMk id="8" creationId="{35F7DF24-DECD-4AFC-BA76-FA74131A3FDA}"/>
          </ac:picMkLst>
        </pc:picChg>
        <pc:picChg chg="del">
          <ac:chgData name="You, Feng" userId="S::fyou@calstatela.edu::876896d4-715d-4236-a9cf-ce2e09ee6ebf" providerId="AD" clId="Web-{40F121C3-B3E2-4BCE-AD32-26568B5B0F79}" dt="2020-04-21T04:56:01.572" v="14"/>
          <ac:picMkLst>
            <pc:docMk/>
            <pc:sldMk cId="2901476259" sldId="260"/>
            <ac:picMk id="10" creationId="{003A26E5-25BA-478E-A378-C80199B8CE92}"/>
          </ac:picMkLst>
        </pc:picChg>
      </pc:sldChg>
      <pc:sldChg chg="addSp delSp modSp">
        <pc:chgData name="You, Feng" userId="S::fyou@calstatela.edu::876896d4-715d-4236-a9cf-ce2e09ee6ebf" providerId="AD" clId="Web-{40F121C3-B3E2-4BCE-AD32-26568B5B0F79}" dt="2020-04-21T04:54:11.980" v="13" actId="1076"/>
        <pc:sldMkLst>
          <pc:docMk/>
          <pc:sldMk cId="645011476" sldId="282"/>
        </pc:sldMkLst>
        <pc:picChg chg="add mod">
          <ac:chgData name="You, Feng" userId="S::fyou@calstatela.edu::876896d4-715d-4236-a9cf-ce2e09ee6ebf" providerId="AD" clId="Web-{40F121C3-B3E2-4BCE-AD32-26568B5B0F79}" dt="2020-04-21T04:54:11.980" v="13" actId="1076"/>
          <ac:picMkLst>
            <pc:docMk/>
            <pc:sldMk cId="645011476" sldId="282"/>
            <ac:picMk id="6" creationId="{7C3EA8D1-5E3F-414C-8B7B-EC40442320BB}"/>
          </ac:picMkLst>
        </pc:picChg>
        <pc:cxnChg chg="del mod">
          <ac:chgData name="You, Feng" userId="S::fyou@calstatela.edu::876896d4-715d-4236-a9cf-ce2e09ee6ebf" providerId="AD" clId="Web-{40F121C3-B3E2-4BCE-AD32-26568B5B0F79}" dt="2020-04-21T04:52:45.559" v="9"/>
          <ac:cxnSpMkLst>
            <pc:docMk/>
            <pc:sldMk cId="645011476" sldId="282"/>
            <ac:cxnSpMk id="9" creationId="{D9B23025-40BD-40CE-B070-0FECC8FA2DCB}"/>
          </ac:cxnSpMkLst>
        </pc:cxnChg>
      </pc:sldChg>
      <pc:sldChg chg="addSp modSp">
        <pc:chgData name="You, Feng" userId="S::fyou@calstatela.edu::876896d4-715d-4236-a9cf-ce2e09ee6ebf" providerId="AD" clId="Web-{40F121C3-B3E2-4BCE-AD32-26568B5B0F79}" dt="2020-04-21T04:59:15.758" v="26" actId="1076"/>
        <pc:sldMkLst>
          <pc:docMk/>
          <pc:sldMk cId="675623631" sldId="283"/>
        </pc:sldMkLst>
        <pc:picChg chg="add mod">
          <ac:chgData name="You, Feng" userId="S::fyou@calstatela.edu::876896d4-715d-4236-a9cf-ce2e09ee6ebf" providerId="AD" clId="Web-{40F121C3-B3E2-4BCE-AD32-26568B5B0F79}" dt="2020-04-21T04:59:15.758" v="26" actId="1076"/>
          <ac:picMkLst>
            <pc:docMk/>
            <pc:sldMk cId="675623631" sldId="283"/>
            <ac:picMk id="3" creationId="{0A2D3143-16DF-4B58-A3A1-D1E607F7C810}"/>
          </ac:picMkLst>
        </pc:picChg>
      </pc:sldChg>
      <pc:sldChg chg="addSp delSp modSp">
        <pc:chgData name="You, Feng" userId="S::fyou@calstatela.edu::876896d4-715d-4236-a9cf-ce2e09ee6ebf" providerId="AD" clId="Web-{40F121C3-B3E2-4BCE-AD32-26568B5B0F79}" dt="2020-04-21T05:02:30.678" v="36"/>
        <pc:sldMkLst>
          <pc:docMk/>
          <pc:sldMk cId="2147246092" sldId="284"/>
        </pc:sldMkLst>
        <pc:spChg chg="del mod">
          <ac:chgData name="You, Feng" userId="S::fyou@calstatela.edu::876896d4-715d-4236-a9cf-ce2e09ee6ebf" providerId="AD" clId="Web-{40F121C3-B3E2-4BCE-AD32-26568B5B0F79}" dt="2020-04-21T05:02:00.772" v="31"/>
          <ac:spMkLst>
            <pc:docMk/>
            <pc:sldMk cId="2147246092" sldId="284"/>
            <ac:spMk id="3" creationId="{4C5DB590-6F6B-4AD4-A2D3-1D68DAF245E4}"/>
          </ac:spMkLst>
        </pc:spChg>
        <pc:spChg chg="add mod">
          <ac:chgData name="You, Feng" userId="S::fyou@calstatela.edu::876896d4-715d-4236-a9cf-ce2e09ee6ebf" providerId="AD" clId="Web-{40F121C3-B3E2-4BCE-AD32-26568B5B0F79}" dt="2020-04-21T05:02:30.678" v="36"/>
          <ac:spMkLst>
            <pc:docMk/>
            <pc:sldMk cId="2147246092" sldId="284"/>
            <ac:spMk id="4" creationId="{0F880958-8B13-46A2-B2B8-23C04B02E15C}"/>
          </ac:spMkLst>
        </pc:spChg>
        <pc:spChg chg="del">
          <ac:chgData name="You, Feng" userId="S::fyou@calstatela.edu::876896d4-715d-4236-a9cf-ce2e09ee6ebf" providerId="AD" clId="Web-{40F121C3-B3E2-4BCE-AD32-26568B5B0F79}" dt="2020-04-21T05:01:52.678" v="30"/>
          <ac:spMkLst>
            <pc:docMk/>
            <pc:sldMk cId="2147246092" sldId="284"/>
            <ac:spMk id="8" creationId="{559AE206-7EBA-4D33-8BC9-9D8158553F0E}"/>
          </ac:spMkLst>
        </pc:spChg>
        <pc:spChg chg="del">
          <ac:chgData name="You, Feng" userId="S::fyou@calstatela.edu::876896d4-715d-4236-a9cf-ce2e09ee6ebf" providerId="AD" clId="Web-{40F121C3-B3E2-4BCE-AD32-26568B5B0F79}" dt="2020-04-21T05:01:52.678" v="30"/>
          <ac:spMkLst>
            <pc:docMk/>
            <pc:sldMk cId="2147246092" sldId="284"/>
            <ac:spMk id="10" creationId="{6437D937-A7F1-4011-92B4-328E5BE1B166}"/>
          </ac:spMkLst>
        </pc:spChg>
        <pc:spChg chg="del">
          <ac:chgData name="You, Feng" userId="S::fyou@calstatela.edu::876896d4-715d-4236-a9cf-ce2e09ee6ebf" providerId="AD" clId="Web-{40F121C3-B3E2-4BCE-AD32-26568B5B0F79}" dt="2020-04-21T05:01:52.678" v="30"/>
          <ac:spMkLst>
            <pc:docMk/>
            <pc:sldMk cId="2147246092" sldId="284"/>
            <ac:spMk id="12" creationId="{B672F332-AF08-46C6-94F0-77684310D7B7}"/>
          </ac:spMkLst>
        </pc:spChg>
        <pc:spChg chg="del">
          <ac:chgData name="You, Feng" userId="S::fyou@calstatela.edu::876896d4-715d-4236-a9cf-ce2e09ee6ebf" providerId="AD" clId="Web-{40F121C3-B3E2-4BCE-AD32-26568B5B0F79}" dt="2020-04-21T05:01:52.678" v="30"/>
          <ac:spMkLst>
            <pc:docMk/>
            <pc:sldMk cId="2147246092" sldId="284"/>
            <ac:spMk id="14" creationId="{34244EF8-D73A-40E1-BE73-D46E6B4B04ED}"/>
          </ac:spMkLst>
        </pc:spChg>
        <pc:spChg chg="del">
          <ac:chgData name="You, Feng" userId="S::fyou@calstatela.edu::876896d4-715d-4236-a9cf-ce2e09ee6ebf" providerId="AD" clId="Web-{40F121C3-B3E2-4BCE-AD32-26568B5B0F79}" dt="2020-04-21T05:01:52.678" v="30"/>
          <ac:spMkLst>
            <pc:docMk/>
            <pc:sldMk cId="2147246092" sldId="284"/>
            <ac:spMk id="16" creationId="{AB84D7E8-4ECB-42D7-ADBF-01689B0F24AE}"/>
          </ac:spMkLst>
        </pc:spChg>
        <pc:spChg chg="add">
          <ac:chgData name="You, Feng" userId="S::fyou@calstatela.edu::876896d4-715d-4236-a9cf-ce2e09ee6ebf" providerId="AD" clId="Web-{40F121C3-B3E2-4BCE-AD32-26568B5B0F79}" dt="2020-04-21T05:01:52.678" v="30"/>
          <ac:spMkLst>
            <pc:docMk/>
            <pc:sldMk cId="2147246092" sldId="284"/>
            <ac:spMk id="23" creationId="{559AE206-7EBA-4D33-8BC9-9D8158553F0E}"/>
          </ac:spMkLst>
        </pc:spChg>
        <pc:spChg chg="add">
          <ac:chgData name="You, Feng" userId="S::fyou@calstatela.edu::876896d4-715d-4236-a9cf-ce2e09ee6ebf" providerId="AD" clId="Web-{40F121C3-B3E2-4BCE-AD32-26568B5B0F79}" dt="2020-04-21T05:01:52.678" v="30"/>
          <ac:spMkLst>
            <pc:docMk/>
            <pc:sldMk cId="2147246092" sldId="284"/>
            <ac:spMk id="25" creationId="{6437D937-A7F1-4011-92B4-328E5BE1B166}"/>
          </ac:spMkLst>
        </pc:spChg>
        <pc:spChg chg="add">
          <ac:chgData name="You, Feng" userId="S::fyou@calstatela.edu::876896d4-715d-4236-a9cf-ce2e09ee6ebf" providerId="AD" clId="Web-{40F121C3-B3E2-4BCE-AD32-26568B5B0F79}" dt="2020-04-21T05:01:52.678" v="30"/>
          <ac:spMkLst>
            <pc:docMk/>
            <pc:sldMk cId="2147246092" sldId="284"/>
            <ac:spMk id="27" creationId="{B672F332-AF08-46C6-94F0-77684310D7B7}"/>
          </ac:spMkLst>
        </pc:spChg>
        <pc:spChg chg="add">
          <ac:chgData name="You, Feng" userId="S::fyou@calstatela.edu::876896d4-715d-4236-a9cf-ce2e09ee6ebf" providerId="AD" clId="Web-{40F121C3-B3E2-4BCE-AD32-26568B5B0F79}" dt="2020-04-21T05:01:52.678" v="30"/>
          <ac:spMkLst>
            <pc:docMk/>
            <pc:sldMk cId="2147246092" sldId="284"/>
            <ac:spMk id="29" creationId="{34244EF8-D73A-40E1-BE73-D46E6B4B04ED}"/>
          </ac:spMkLst>
        </pc:spChg>
        <pc:spChg chg="add">
          <ac:chgData name="You, Feng" userId="S::fyou@calstatela.edu::876896d4-715d-4236-a9cf-ce2e09ee6ebf" providerId="AD" clId="Web-{40F121C3-B3E2-4BCE-AD32-26568B5B0F79}" dt="2020-04-21T05:01:52.678" v="30"/>
          <ac:spMkLst>
            <pc:docMk/>
            <pc:sldMk cId="2147246092" sldId="284"/>
            <ac:spMk id="31" creationId="{AB84D7E8-4ECB-42D7-ADBF-01689B0F24AE}"/>
          </ac:spMkLst>
        </pc:spChg>
        <pc:cxnChg chg="del">
          <ac:chgData name="You, Feng" userId="S::fyou@calstatela.edu::876896d4-715d-4236-a9cf-ce2e09ee6ebf" providerId="AD" clId="Web-{40F121C3-B3E2-4BCE-AD32-26568B5B0F79}" dt="2020-04-21T05:01:52.678" v="30"/>
          <ac:cxnSpMkLst>
            <pc:docMk/>
            <pc:sldMk cId="2147246092" sldId="284"/>
            <ac:cxnSpMk id="18" creationId="{9E8E38ED-369A-44C2-B635-0BED0E48A6E8}"/>
          </ac:cxnSpMkLst>
        </pc:cxnChg>
        <pc:cxnChg chg="add">
          <ac:chgData name="You, Feng" userId="S::fyou@calstatela.edu::876896d4-715d-4236-a9cf-ce2e09ee6ebf" providerId="AD" clId="Web-{40F121C3-B3E2-4BCE-AD32-26568B5B0F79}" dt="2020-04-21T05:01:52.678" v="30"/>
          <ac:cxnSpMkLst>
            <pc:docMk/>
            <pc:sldMk cId="2147246092" sldId="284"/>
            <ac:cxnSpMk id="33" creationId="{9E8E38ED-369A-44C2-B635-0BED0E48A6E8}"/>
          </ac:cxnSpMkLst>
        </pc:cxnChg>
      </pc:sldChg>
      <pc:sldChg chg="addSp delSp modSp new mod setBg setClrOvrMap">
        <pc:chgData name="You, Feng" userId="S::fyou@calstatela.edu::876896d4-715d-4236-a9cf-ce2e09ee6ebf" providerId="AD" clId="Web-{40F121C3-B3E2-4BCE-AD32-26568B5B0F79}" dt="2020-04-21T05:07:50.112" v="57"/>
        <pc:sldMkLst>
          <pc:docMk/>
          <pc:sldMk cId="685464654" sldId="294"/>
        </pc:sldMkLst>
        <pc:spChg chg="mod">
          <ac:chgData name="You, Feng" userId="S::fyou@calstatela.edu::876896d4-715d-4236-a9cf-ce2e09ee6ebf" providerId="AD" clId="Web-{40F121C3-B3E2-4BCE-AD32-26568B5B0F79}" dt="2020-04-21T05:07:50.112" v="57"/>
          <ac:spMkLst>
            <pc:docMk/>
            <pc:sldMk cId="685464654" sldId="294"/>
            <ac:spMk id="2" creationId="{6EDD8B2D-A978-4AF3-9E6D-04019BB590FF}"/>
          </ac:spMkLst>
        </pc:spChg>
        <pc:spChg chg="mod">
          <ac:chgData name="You, Feng" userId="S::fyou@calstatela.edu::876896d4-715d-4236-a9cf-ce2e09ee6ebf" providerId="AD" clId="Web-{40F121C3-B3E2-4BCE-AD32-26568B5B0F79}" dt="2020-04-21T05:07:50.112" v="57"/>
          <ac:spMkLst>
            <pc:docMk/>
            <pc:sldMk cId="685464654" sldId="294"/>
            <ac:spMk id="3" creationId="{E7663201-6B2C-4C44-87BB-7F0E8D87F6EA}"/>
          </ac:spMkLst>
        </pc:spChg>
        <pc:spChg chg="add del">
          <ac:chgData name="You, Feng" userId="S::fyou@calstatela.edu::876896d4-715d-4236-a9cf-ce2e09ee6ebf" providerId="AD" clId="Web-{40F121C3-B3E2-4BCE-AD32-26568B5B0F79}" dt="2020-04-21T05:07:50.112" v="57"/>
          <ac:spMkLst>
            <pc:docMk/>
            <pc:sldMk cId="685464654" sldId="294"/>
            <ac:spMk id="8" creationId="{AD21898E-86C0-4C8A-A76C-DF33E844C87A}"/>
          </ac:spMkLst>
        </pc:spChg>
        <pc:spChg chg="add del">
          <ac:chgData name="You, Feng" userId="S::fyou@calstatela.edu::876896d4-715d-4236-a9cf-ce2e09ee6ebf" providerId="AD" clId="Web-{40F121C3-B3E2-4BCE-AD32-26568B5B0F79}" dt="2020-04-21T05:07:50.112" v="57"/>
          <ac:spMkLst>
            <pc:docMk/>
            <pc:sldMk cId="685464654" sldId="294"/>
            <ac:spMk id="10" creationId="{5C8F04BD-D093-45D0-B54C-50FDB308B4EE}"/>
          </ac:spMkLst>
        </pc:spChg>
        <pc:spChg chg="add">
          <ac:chgData name="You, Feng" userId="S::fyou@calstatela.edu::876896d4-715d-4236-a9cf-ce2e09ee6ebf" providerId="AD" clId="Web-{40F121C3-B3E2-4BCE-AD32-26568B5B0F79}" dt="2020-04-21T05:07:50.112" v="57"/>
          <ac:spMkLst>
            <pc:docMk/>
            <pc:sldMk cId="685464654" sldId="294"/>
            <ac:spMk id="15" creationId="{DFF2AC85-FAA0-4844-813F-83C04D7382E2}"/>
          </ac:spMkLst>
        </pc:spChg>
        <pc:spChg chg="add">
          <ac:chgData name="You, Feng" userId="S::fyou@calstatela.edu::876896d4-715d-4236-a9cf-ce2e09ee6ebf" providerId="AD" clId="Web-{40F121C3-B3E2-4BCE-AD32-26568B5B0F79}" dt="2020-04-21T05:07:50.112" v="57"/>
          <ac:spMkLst>
            <pc:docMk/>
            <pc:sldMk cId="685464654" sldId="294"/>
            <ac:spMk id="17" creationId="{89CC0F1E-BAA2-47B1-8F83-7ECB9FD9E009}"/>
          </ac:spMkLst>
        </pc:spChg>
      </pc:sldChg>
    </pc:docChg>
  </pc:docChgLst>
  <pc:docChgLst>
    <pc:chgData name="Nunez, Jonathan A" userId="S::jnunez94@calstatela.edu::27b3990a-1ce5-4480-a5fe-0a0b4e9e6d81" providerId="AD" clId="Web-{68667D51-3A22-4804-8F37-BD36275C1ED7}"/>
    <pc:docChg chg="modSld">
      <pc:chgData name="Nunez, Jonathan A" userId="S::jnunez94@calstatela.edu::27b3990a-1ce5-4480-a5fe-0a0b4e9e6d81" providerId="AD" clId="Web-{68667D51-3A22-4804-8F37-BD36275C1ED7}" dt="2019-11-18T16:37:29.016" v="1260"/>
      <pc:docMkLst>
        <pc:docMk/>
      </pc:docMkLst>
      <pc:sldChg chg="modSp">
        <pc:chgData name="Nunez, Jonathan A" userId="S::jnunez94@calstatela.edu::27b3990a-1ce5-4480-a5fe-0a0b4e9e6d81" providerId="AD" clId="Web-{68667D51-3A22-4804-8F37-BD36275C1ED7}" dt="2019-11-18T15:53:52.519" v="87" actId="20577"/>
        <pc:sldMkLst>
          <pc:docMk/>
          <pc:sldMk cId="101116952" sldId="264"/>
        </pc:sldMkLst>
        <pc:spChg chg="mod">
          <ac:chgData name="Nunez, Jonathan A" userId="S::jnunez94@calstatela.edu::27b3990a-1ce5-4480-a5fe-0a0b4e9e6d81" providerId="AD" clId="Web-{68667D51-3A22-4804-8F37-BD36275C1ED7}" dt="2019-11-18T15:53:52.519" v="87" actId="20577"/>
          <ac:spMkLst>
            <pc:docMk/>
            <pc:sldMk cId="101116952" sldId="264"/>
            <ac:spMk id="7" creationId="{34222347-0E49-4C78-BE24-94054A761F95}"/>
          </ac:spMkLst>
        </pc:spChg>
      </pc:sldChg>
      <pc:sldChg chg="addSp modSp modNotes">
        <pc:chgData name="Nunez, Jonathan A" userId="S::jnunez94@calstatela.edu::27b3990a-1ce5-4480-a5fe-0a0b4e9e6d81" providerId="AD" clId="Web-{68667D51-3A22-4804-8F37-BD36275C1ED7}" dt="2019-11-18T16:37:29.016" v="1260"/>
        <pc:sldMkLst>
          <pc:docMk/>
          <pc:sldMk cId="1753798199" sldId="268"/>
        </pc:sldMkLst>
        <pc:spChg chg="add mod">
          <ac:chgData name="Nunez, Jonathan A" userId="S::jnunez94@calstatela.edu::27b3990a-1ce5-4480-a5fe-0a0b4e9e6d81" providerId="AD" clId="Web-{68667D51-3A22-4804-8F37-BD36275C1ED7}" dt="2019-11-18T15:42:43.375" v="74" actId="1076"/>
          <ac:spMkLst>
            <pc:docMk/>
            <pc:sldMk cId="1753798199" sldId="268"/>
            <ac:spMk id="4" creationId="{95A824E2-D51A-49A4-B263-0EC267F4A79C}"/>
          </ac:spMkLst>
        </pc:spChg>
      </pc:sldChg>
      <pc:sldChg chg="addSp delSp modSp mod setBg modNotes">
        <pc:chgData name="Nunez, Jonathan A" userId="S::jnunez94@calstatela.edu::27b3990a-1ce5-4480-a5fe-0a0b4e9e6d81" providerId="AD" clId="Web-{68667D51-3A22-4804-8F37-BD36275C1ED7}" dt="2019-11-18T16:27:39.904" v="1060"/>
        <pc:sldMkLst>
          <pc:docMk/>
          <pc:sldMk cId="4090784394" sldId="277"/>
        </pc:sldMkLst>
        <pc:spChg chg="del mod">
          <ac:chgData name="Nunez, Jonathan A" userId="S::jnunez94@calstatela.edu::27b3990a-1ce5-4480-a5fe-0a0b4e9e6d81" providerId="AD" clId="Web-{68667D51-3A22-4804-8F37-BD36275C1ED7}" dt="2019-11-18T15:41:06.999" v="48"/>
          <ac:spMkLst>
            <pc:docMk/>
            <pc:sldMk cId="4090784394" sldId="277"/>
            <ac:spMk id="2" creationId="{26337959-117E-40A6-8513-5C519FFA3E99}"/>
          </ac:spMkLst>
        </pc:spChg>
        <pc:spChg chg="del">
          <ac:chgData name="Nunez, Jonathan A" userId="S::jnunez94@calstatela.edu::27b3990a-1ce5-4480-a5fe-0a0b4e9e6d81" providerId="AD" clId="Web-{68667D51-3A22-4804-8F37-BD36275C1ED7}" dt="2019-11-18T15:38:18.248" v="0"/>
          <ac:spMkLst>
            <pc:docMk/>
            <pc:sldMk cId="4090784394" sldId="277"/>
            <ac:spMk id="3" creationId="{97F135DE-0AF9-4C37-8D1B-B62980C9E9DA}"/>
          </ac:spMkLst>
        </pc:spChg>
        <pc:spChg chg="add del mod">
          <ac:chgData name="Nunez, Jonathan A" userId="S::jnunez94@calstatela.edu::27b3990a-1ce5-4480-a5fe-0a0b4e9e6d81" providerId="AD" clId="Web-{68667D51-3A22-4804-8F37-BD36275C1ED7}" dt="2019-11-18T15:38:31.342" v="2"/>
          <ac:spMkLst>
            <pc:docMk/>
            <pc:sldMk cId="4090784394" sldId="277"/>
            <ac:spMk id="7" creationId="{129CAB55-5239-4CA5-99A4-81968E3C9A43}"/>
          </ac:spMkLst>
        </pc:spChg>
        <pc:spChg chg="del">
          <ac:chgData name="Nunez, Jonathan A" userId="S::jnunez94@calstatela.edu::27b3990a-1ce5-4480-a5fe-0a0b4e9e6d81" providerId="AD" clId="Web-{68667D51-3A22-4804-8F37-BD36275C1ED7}" dt="2019-11-18T15:38:40.170" v="5"/>
          <ac:spMkLst>
            <pc:docMk/>
            <pc:sldMk cId="4090784394" sldId="277"/>
            <ac:spMk id="8" creationId="{F22E4412-5B55-449F-AF85-B887002AA846}"/>
          </ac:spMkLst>
        </pc:spChg>
        <pc:spChg chg="add del">
          <ac:chgData name="Nunez, Jonathan A" userId="S::jnunez94@calstatela.edu::27b3990a-1ce5-4480-a5fe-0a0b4e9e6d81" providerId="AD" clId="Web-{68667D51-3A22-4804-8F37-BD36275C1ED7}" dt="2019-11-18T15:39:55.921" v="19"/>
          <ac:spMkLst>
            <pc:docMk/>
            <pc:sldMk cId="4090784394" sldId="277"/>
            <ac:spMk id="11" creationId="{65DB3587-2963-4FDA-B3A2-6178C4FB6486}"/>
          </ac:spMkLst>
        </pc:spChg>
        <pc:spChg chg="add mod">
          <ac:chgData name="Nunez, Jonathan A" userId="S::jnunez94@calstatela.edu::27b3990a-1ce5-4480-a5fe-0a0b4e9e6d81" providerId="AD" clId="Web-{68667D51-3A22-4804-8F37-BD36275C1ED7}" dt="2019-11-18T15:51:53.799" v="81" actId="1076"/>
          <ac:spMkLst>
            <pc:docMk/>
            <pc:sldMk cId="4090784394" sldId="277"/>
            <ac:spMk id="12" creationId="{1A7A1C16-9491-435E-B3B1-C9DEAE04B1E1}"/>
          </ac:spMkLst>
        </pc:spChg>
        <pc:spChg chg="add del">
          <ac:chgData name="Nunez, Jonathan A" userId="S::jnunez94@calstatela.edu::27b3990a-1ce5-4480-a5fe-0a0b4e9e6d81" providerId="AD" clId="Web-{68667D51-3A22-4804-8F37-BD36275C1ED7}" dt="2019-11-18T15:52:33.299" v="82"/>
          <ac:spMkLst>
            <pc:docMk/>
            <pc:sldMk cId="4090784394" sldId="277"/>
            <ac:spMk id="13" creationId="{0B5D28C0-8A93-4674-8993-65BFAD584C50}"/>
          </ac:spMkLst>
        </pc:spChg>
        <pc:spChg chg="add del mod">
          <ac:chgData name="Nunez, Jonathan A" userId="S::jnunez94@calstatela.edu::27b3990a-1ce5-4480-a5fe-0a0b4e9e6d81" providerId="AD" clId="Web-{68667D51-3A22-4804-8F37-BD36275C1ED7}" dt="2019-11-18T15:41:10.109" v="49"/>
          <ac:spMkLst>
            <pc:docMk/>
            <pc:sldMk cId="4090784394" sldId="277"/>
            <ac:spMk id="15" creationId="{19F65005-692D-46C9-8712-DA412CBC529A}"/>
          </ac:spMkLst>
        </pc:spChg>
        <pc:spChg chg="add">
          <ac:chgData name="Nunez, Jonathan A" userId="S::jnunez94@calstatela.edu::27b3990a-1ce5-4480-a5fe-0a0b4e9e6d81" providerId="AD" clId="Web-{68667D51-3A22-4804-8F37-BD36275C1ED7}" dt="2019-11-18T15:38:40.170" v="5"/>
          <ac:spMkLst>
            <pc:docMk/>
            <pc:sldMk cId="4090784394" sldId="277"/>
            <ac:spMk id="16" creationId="{0700D48D-C9AA-4000-A912-29A4FEA98A9F}"/>
          </ac:spMkLst>
        </pc:spChg>
        <pc:spChg chg="add mod">
          <ac:chgData name="Nunez, Jonathan A" userId="S::jnunez94@calstatela.edu::27b3990a-1ce5-4480-a5fe-0a0b4e9e6d81" providerId="AD" clId="Web-{68667D51-3A22-4804-8F37-BD36275C1ED7}" dt="2019-11-18T15:42:08.937" v="65" actId="1076"/>
          <ac:spMkLst>
            <pc:docMk/>
            <pc:sldMk cId="4090784394" sldId="277"/>
            <ac:spMk id="19" creationId="{5F5DAAF0-5951-4254-9207-A58A37083C88}"/>
          </ac:spMkLst>
        </pc:spChg>
        <pc:spChg chg="add mod">
          <ac:chgData name="Nunez, Jonathan A" userId="S::jnunez94@calstatela.edu::27b3990a-1ce5-4480-a5fe-0a0b4e9e6d81" providerId="AD" clId="Web-{68667D51-3A22-4804-8F37-BD36275C1ED7}" dt="2019-11-18T16:07:35.101" v="513" actId="20577"/>
          <ac:spMkLst>
            <pc:docMk/>
            <pc:sldMk cId="4090784394" sldId="277"/>
            <ac:spMk id="24" creationId="{B2B2848A-E68C-445D-AD5E-CAA83E8913A9}"/>
          </ac:spMkLst>
        </pc:spChg>
        <pc:spChg chg="add del mod">
          <ac:chgData name="Nunez, Jonathan A" userId="S::jnunez94@calstatela.edu::27b3990a-1ce5-4480-a5fe-0a0b4e9e6d81" providerId="AD" clId="Web-{68667D51-3A22-4804-8F37-BD36275C1ED7}" dt="2019-11-18T16:04:31.912" v="395"/>
          <ac:spMkLst>
            <pc:docMk/>
            <pc:sldMk cId="4090784394" sldId="277"/>
            <ac:spMk id="25" creationId="{A85C7B10-E7B8-4249-B769-70EF8BB0710F}"/>
          </ac:spMkLst>
        </pc:spChg>
        <pc:spChg chg="add del mod">
          <ac:chgData name="Nunez, Jonathan A" userId="S::jnunez94@calstatela.edu::27b3990a-1ce5-4480-a5fe-0a0b4e9e6d81" providerId="AD" clId="Web-{68667D51-3A22-4804-8F37-BD36275C1ED7}" dt="2019-11-18T16:05:05.147" v="417"/>
          <ac:spMkLst>
            <pc:docMk/>
            <pc:sldMk cId="4090784394" sldId="277"/>
            <ac:spMk id="26" creationId="{ABC06D9A-E3F7-4B4A-930B-767F8E883F9E}"/>
          </ac:spMkLst>
        </pc:spChg>
        <pc:spChg chg="add del mod">
          <ac:chgData name="Nunez, Jonathan A" userId="S::jnunez94@calstatela.edu::27b3990a-1ce5-4480-a5fe-0a0b4e9e6d81" providerId="AD" clId="Web-{68667D51-3A22-4804-8F37-BD36275C1ED7}" dt="2019-11-18T16:06:04.210" v="435"/>
          <ac:spMkLst>
            <pc:docMk/>
            <pc:sldMk cId="4090784394" sldId="277"/>
            <ac:spMk id="27" creationId="{6396118F-D898-4384-BE2B-F1757540EC51}"/>
          </ac:spMkLst>
        </pc:spChg>
        <pc:spChg chg="add del mod">
          <ac:chgData name="Nunez, Jonathan A" userId="S::jnunez94@calstatela.edu::27b3990a-1ce5-4480-a5fe-0a0b4e9e6d81" providerId="AD" clId="Web-{68667D51-3A22-4804-8F37-BD36275C1ED7}" dt="2019-11-18T16:19:35.761" v="734"/>
          <ac:spMkLst>
            <pc:docMk/>
            <pc:sldMk cId="4090784394" sldId="277"/>
            <ac:spMk id="28" creationId="{3C1C87F9-CBFE-4BA2-BE58-92C5779BD3A3}"/>
          </ac:spMkLst>
        </pc:spChg>
        <pc:spChg chg="add mod">
          <ac:chgData name="Nunez, Jonathan A" userId="S::jnunez94@calstatela.edu::27b3990a-1ce5-4480-a5fe-0a0b4e9e6d81" providerId="AD" clId="Web-{68667D51-3A22-4804-8F37-BD36275C1ED7}" dt="2019-11-18T16:23:30.012" v="847" actId="14100"/>
          <ac:spMkLst>
            <pc:docMk/>
            <pc:sldMk cId="4090784394" sldId="277"/>
            <ac:spMk id="30" creationId="{95263F9F-2137-4CF0-BC64-ABB7F700E7C5}"/>
          </ac:spMkLst>
        </pc:spChg>
        <pc:picChg chg="add del mod ord">
          <ac:chgData name="Nunez, Jonathan A" userId="S::jnunez94@calstatela.edu::27b3990a-1ce5-4480-a5fe-0a0b4e9e6d81" providerId="AD" clId="Web-{68667D51-3A22-4804-8F37-BD36275C1ED7}" dt="2019-11-18T15:38:25.045" v="1"/>
          <ac:picMkLst>
            <pc:docMk/>
            <pc:sldMk cId="4090784394" sldId="277"/>
            <ac:picMk id="4" creationId="{456FE16A-36CD-4760-B694-A492910171AB}"/>
          </ac:picMkLst>
        </pc:picChg>
        <pc:picChg chg="add mod ord">
          <ac:chgData name="Nunez, Jonathan A" userId="S::jnunez94@calstatela.edu::27b3990a-1ce5-4480-a5fe-0a0b4e9e6d81" providerId="AD" clId="Web-{68667D51-3A22-4804-8F37-BD36275C1ED7}" dt="2019-11-18T15:38:51.483" v="6" actId="1076"/>
          <ac:picMkLst>
            <pc:docMk/>
            <pc:sldMk cId="4090784394" sldId="277"/>
            <ac:picMk id="9" creationId="{AC81E9DB-8781-4DB6-A51E-B73DAEDBF2DF}"/>
          </ac:picMkLst>
        </pc:picChg>
        <pc:picChg chg="add mod">
          <ac:chgData name="Nunez, Jonathan A" userId="S::jnunez94@calstatela.edu::27b3990a-1ce5-4480-a5fe-0a0b4e9e6d81" providerId="AD" clId="Web-{68667D51-3A22-4804-8F37-BD36275C1ED7}" dt="2019-11-18T15:51:38.768" v="79" actId="14100"/>
          <ac:picMkLst>
            <pc:docMk/>
            <pc:sldMk cId="4090784394" sldId="277"/>
            <ac:picMk id="21" creationId="{F32BD6B4-1DBF-4D1B-89E5-9AE0A4519FDF}"/>
          </ac:picMkLst>
        </pc:picChg>
        <pc:cxnChg chg="add">
          <ac:chgData name="Nunez, Jonathan A" userId="S::jnunez94@calstatela.edu::27b3990a-1ce5-4480-a5fe-0a0b4e9e6d81" providerId="AD" clId="Web-{68667D51-3A22-4804-8F37-BD36275C1ED7}" dt="2019-11-18T15:38:40.170" v="5"/>
          <ac:cxnSpMkLst>
            <pc:docMk/>
            <pc:sldMk cId="4090784394" sldId="277"/>
            <ac:cxnSpMk id="18" creationId="{805E69BC-D844-4AB5-9E35-ED458EE29655}"/>
          </ac:cxnSpMkLst>
        </pc:cxnChg>
        <pc:cxnChg chg="add">
          <ac:chgData name="Nunez, Jonathan A" userId="S::jnunez94@calstatela.edu::27b3990a-1ce5-4480-a5fe-0a0b4e9e6d81" providerId="AD" clId="Web-{68667D51-3A22-4804-8F37-BD36275C1ED7}" dt="2019-11-18T15:38:40.170" v="5"/>
          <ac:cxnSpMkLst>
            <pc:docMk/>
            <pc:sldMk cId="4090784394" sldId="277"/>
            <ac:cxnSpMk id="20" creationId="{4312C673-8179-457E-AD2A-D1FAE4CC961A}"/>
          </ac:cxnSpMkLst>
        </pc:cxnChg>
      </pc:sldChg>
    </pc:docChg>
  </pc:docChgLst>
  <pc:docChgLst>
    <pc:chgData name="Aguilar, Marco A" userId="S::maguil53@calstatela.edu::7d88a497-c560-4e64-9773-44d8716f55aa" providerId="AD" clId="Web-{B531A1A3-DCEA-4ABD-9AC9-74E19148E878}"/>
    <pc:docChg chg="modSld">
      <pc:chgData name="Aguilar, Marco A" userId="S::maguil53@calstatela.edu::7d88a497-c560-4e64-9773-44d8716f55aa" providerId="AD" clId="Web-{B531A1A3-DCEA-4ABD-9AC9-74E19148E878}" dt="2020-04-21T04:57:27.208" v="9" actId="14100"/>
      <pc:docMkLst>
        <pc:docMk/>
      </pc:docMkLst>
      <pc:sldChg chg="addSp delSp modSp">
        <pc:chgData name="Aguilar, Marco A" userId="S::maguil53@calstatela.edu::7d88a497-c560-4e64-9773-44d8716f55aa" providerId="AD" clId="Web-{B531A1A3-DCEA-4ABD-9AC9-74E19148E878}" dt="2020-04-21T04:57:27.208" v="9" actId="14100"/>
        <pc:sldMkLst>
          <pc:docMk/>
          <pc:sldMk cId="645011476" sldId="282"/>
        </pc:sldMkLst>
        <pc:picChg chg="del">
          <ac:chgData name="Aguilar, Marco A" userId="S::maguil53@calstatela.edu::7d88a497-c560-4e64-9773-44d8716f55aa" providerId="AD" clId="Web-{B531A1A3-DCEA-4ABD-9AC9-74E19148E878}" dt="2020-04-21T04:56:57.349" v="3"/>
          <ac:picMkLst>
            <pc:docMk/>
            <pc:sldMk cId="645011476" sldId="282"/>
            <ac:picMk id="4" creationId="{B759D86F-7F5D-41AC-BD6F-E6EE12508E6F}"/>
          </ac:picMkLst>
        </pc:picChg>
        <pc:picChg chg="del">
          <ac:chgData name="Aguilar, Marco A" userId="S::maguil53@calstatela.edu::7d88a497-c560-4e64-9773-44d8716f55aa" providerId="AD" clId="Web-{B531A1A3-DCEA-4ABD-9AC9-74E19148E878}" dt="2020-04-21T04:56:56.177" v="2"/>
          <ac:picMkLst>
            <pc:docMk/>
            <pc:sldMk cId="645011476" sldId="282"/>
            <ac:picMk id="6" creationId="{7C3EA8D1-5E3F-414C-8B7B-EC40442320BB}"/>
          </ac:picMkLst>
        </pc:picChg>
        <pc:picChg chg="add mod">
          <ac:chgData name="Aguilar, Marco A" userId="S::maguil53@calstatela.edu::7d88a497-c560-4e64-9773-44d8716f55aa" providerId="AD" clId="Web-{B531A1A3-DCEA-4ABD-9AC9-74E19148E878}" dt="2020-04-21T04:57:27.208" v="9" actId="14100"/>
          <ac:picMkLst>
            <pc:docMk/>
            <pc:sldMk cId="645011476" sldId="282"/>
            <ac:picMk id="7" creationId="{0729EEA5-6F15-4CF7-AB63-4D3C28CA849C}"/>
          </ac:picMkLst>
        </pc:picChg>
        <pc:cxnChg chg="add del mod">
          <ac:chgData name="Aguilar, Marco A" userId="S::maguil53@calstatela.edu::7d88a497-c560-4e64-9773-44d8716f55aa" providerId="AD" clId="Web-{B531A1A3-DCEA-4ABD-9AC9-74E19148E878}" dt="2020-04-21T04:57:17.302" v="6"/>
          <ac:cxnSpMkLst>
            <pc:docMk/>
            <pc:sldMk cId="645011476" sldId="282"/>
            <ac:cxnSpMk id="5" creationId="{A3333B6B-0184-4283-B01A-2EAFB9A16B2F}"/>
          </ac:cxnSpMkLst>
        </pc:cxnChg>
      </pc:sldChg>
    </pc:docChg>
  </pc:docChgLst>
  <pc:docChgLst>
    <pc:chgData name="You, Feng" userId="S::fyou@calstatela.edu::876896d4-715d-4236-a9cf-ce2e09ee6ebf" providerId="AD" clId="Web-{7DF02AE5-AD99-4DA4-9300-329A236C0EFB}"/>
    <pc:docChg chg="modSld">
      <pc:chgData name="You, Feng" userId="S::fyou@calstatela.edu::876896d4-715d-4236-a9cf-ce2e09ee6ebf" providerId="AD" clId="Web-{7DF02AE5-AD99-4DA4-9300-329A236C0EFB}" dt="2020-04-28T05:11:42.063" v="14" actId="14100"/>
      <pc:docMkLst>
        <pc:docMk/>
      </pc:docMkLst>
      <pc:sldChg chg="modSp">
        <pc:chgData name="You, Feng" userId="S::fyou@calstatela.edu::876896d4-715d-4236-a9cf-ce2e09ee6ebf" providerId="AD" clId="Web-{7DF02AE5-AD99-4DA4-9300-329A236C0EFB}" dt="2020-04-28T05:11:42.063" v="14" actId="14100"/>
        <pc:sldMkLst>
          <pc:docMk/>
          <pc:sldMk cId="2901476259" sldId="260"/>
        </pc:sldMkLst>
        <pc:spChg chg="mod">
          <ac:chgData name="You, Feng" userId="S::fyou@calstatela.edu::876896d4-715d-4236-a9cf-ce2e09ee6ebf" providerId="AD" clId="Web-{7DF02AE5-AD99-4DA4-9300-329A236C0EFB}" dt="2020-04-28T05:11:42.063" v="14" actId="14100"/>
          <ac:spMkLst>
            <pc:docMk/>
            <pc:sldMk cId="2901476259" sldId="260"/>
            <ac:spMk id="14" creationId="{F95A9BAA-04F1-4B9F-91AB-C53D8AC53BDF}"/>
          </ac:spMkLst>
        </pc:spChg>
      </pc:sldChg>
      <pc:sldChg chg="modNotes">
        <pc:chgData name="You, Feng" userId="S::fyou@calstatela.edu::876896d4-715d-4236-a9cf-ce2e09ee6ebf" providerId="AD" clId="Web-{7DF02AE5-AD99-4DA4-9300-329A236C0EFB}" dt="2020-04-28T05:06:08.299" v="1"/>
        <pc:sldMkLst>
          <pc:docMk/>
          <pc:sldMk cId="2450265028" sldId="306"/>
        </pc:sldMkLst>
      </pc:sldChg>
    </pc:docChg>
  </pc:docChgLst>
  <pc:docChgLst>
    <pc:chgData name="Yu, Ivan" userId="S::iyu@calstatela.edu::c2880bb9-1f86-4df8-a2ce-113fa2e86bb2" providerId="AD" clId="Web-{62D44E54-251E-4D90-ACED-3C7DF3A40646}"/>
    <pc:docChg chg="addSld delSld modSld">
      <pc:chgData name="Yu, Ivan" userId="S::iyu@calstatela.edu::c2880bb9-1f86-4df8-a2ce-113fa2e86bb2" providerId="AD" clId="Web-{62D44E54-251E-4D90-ACED-3C7DF3A40646}" dt="2020-04-21T17:46:26.929" v="372" actId="1076"/>
      <pc:docMkLst>
        <pc:docMk/>
      </pc:docMkLst>
      <pc:sldChg chg="addSp delSp modSp modNotes">
        <pc:chgData name="Yu, Ivan" userId="S::iyu@calstatela.edu::c2880bb9-1f86-4df8-a2ce-113fa2e86bb2" providerId="AD" clId="Web-{62D44E54-251E-4D90-ACED-3C7DF3A40646}" dt="2020-04-21T17:44:38.102" v="361" actId="1076"/>
        <pc:sldMkLst>
          <pc:docMk/>
          <pc:sldMk cId="3197203808" sldId="296"/>
        </pc:sldMkLst>
        <pc:spChg chg="del mod topLvl">
          <ac:chgData name="Yu, Ivan" userId="S::iyu@calstatela.edu::c2880bb9-1f86-4df8-a2ce-113fa2e86bb2" providerId="AD" clId="Web-{62D44E54-251E-4D90-ACED-3C7DF3A40646}" dt="2020-04-21T17:42:45.916" v="355"/>
          <ac:spMkLst>
            <pc:docMk/>
            <pc:sldMk cId="3197203808" sldId="296"/>
            <ac:spMk id="11" creationId="{2443E03E-732E-4C1D-85B2-EF01E39FA66C}"/>
          </ac:spMkLst>
        </pc:spChg>
        <pc:spChg chg="mod">
          <ac:chgData name="Yu, Ivan" userId="S::iyu@calstatela.edu::c2880bb9-1f86-4df8-a2ce-113fa2e86bb2" providerId="AD" clId="Web-{62D44E54-251E-4D90-ACED-3C7DF3A40646}" dt="2020-04-21T17:00:09.362" v="109" actId="20577"/>
          <ac:spMkLst>
            <pc:docMk/>
            <pc:sldMk cId="3197203808" sldId="296"/>
            <ac:spMk id="62" creationId="{C8323E07-79FF-4859-A153-B92E5ED157E4}"/>
          </ac:spMkLst>
        </pc:spChg>
        <pc:grpChg chg="add mod">
          <ac:chgData name="Yu, Ivan" userId="S::iyu@calstatela.edu::c2880bb9-1f86-4df8-a2ce-113fa2e86bb2" providerId="AD" clId="Web-{62D44E54-251E-4D90-ACED-3C7DF3A40646}" dt="2020-04-21T17:44:38.102" v="361" actId="1076"/>
          <ac:grpSpMkLst>
            <pc:docMk/>
            <pc:sldMk cId="3197203808" sldId="296"/>
            <ac:grpSpMk id="3" creationId="{C63BAB12-4F6E-4F70-9BF5-9B0AB24F7974}"/>
          </ac:grpSpMkLst>
        </pc:grpChg>
        <pc:grpChg chg="add del mod">
          <ac:chgData name="Yu, Ivan" userId="S::iyu@calstatela.edu::c2880bb9-1f86-4df8-a2ce-113fa2e86bb2" providerId="AD" clId="Web-{62D44E54-251E-4D90-ACED-3C7DF3A40646}" dt="2020-04-21T17:42:45.916" v="355"/>
          <ac:grpSpMkLst>
            <pc:docMk/>
            <pc:sldMk cId="3197203808" sldId="296"/>
            <ac:grpSpMk id="4" creationId="{6F456BDE-BEB7-4F43-B2F7-69920671F1DE}"/>
          </ac:grpSpMkLst>
        </pc:grpChg>
        <pc:picChg chg="del topLvl">
          <ac:chgData name="Yu, Ivan" userId="S::iyu@calstatela.edu::c2880bb9-1f86-4df8-a2ce-113fa2e86bb2" providerId="AD" clId="Web-{62D44E54-251E-4D90-ACED-3C7DF3A40646}" dt="2020-04-21T17:42:46.900" v="356"/>
          <ac:picMkLst>
            <pc:docMk/>
            <pc:sldMk cId="3197203808" sldId="296"/>
            <ac:picMk id="10" creationId="{3D106F46-63D3-4698-AAD9-E9C9AD6D0179}"/>
          </ac:picMkLst>
        </pc:picChg>
      </pc:sldChg>
      <pc:sldChg chg="new del">
        <pc:chgData name="Yu, Ivan" userId="S::iyu@calstatela.edu::c2880bb9-1f86-4df8-a2ce-113fa2e86bb2" providerId="AD" clId="Web-{62D44E54-251E-4D90-ACED-3C7DF3A40646}" dt="2020-04-21T17:00:16.597" v="112"/>
        <pc:sldMkLst>
          <pc:docMk/>
          <pc:sldMk cId="2464568251" sldId="302"/>
        </pc:sldMkLst>
      </pc:sldChg>
      <pc:sldChg chg="addSp delSp modSp add replId">
        <pc:chgData name="Yu, Ivan" userId="S::iyu@calstatela.edu::c2880bb9-1f86-4df8-a2ce-113fa2e86bb2" providerId="AD" clId="Web-{62D44E54-251E-4D90-ACED-3C7DF3A40646}" dt="2020-04-21T17:45:56.679" v="366" actId="1076"/>
        <pc:sldMkLst>
          <pc:docMk/>
          <pc:sldMk cId="4140531293" sldId="302"/>
        </pc:sldMkLst>
        <pc:spChg chg="mod">
          <ac:chgData name="Yu, Ivan" userId="S::iyu@calstatela.edu::c2880bb9-1f86-4df8-a2ce-113fa2e86bb2" providerId="AD" clId="Web-{62D44E54-251E-4D90-ACED-3C7DF3A40646}" dt="2020-04-21T17:00:26.378" v="114" actId="20577"/>
          <ac:spMkLst>
            <pc:docMk/>
            <pc:sldMk cId="4140531293" sldId="302"/>
            <ac:spMk id="2" creationId="{730A7719-8C16-4B24-A0E8-2D87D0EF860B}"/>
          </ac:spMkLst>
        </pc:spChg>
        <pc:spChg chg="add del">
          <ac:chgData name="Yu, Ivan" userId="S::iyu@calstatela.edu::c2880bb9-1f86-4df8-a2ce-113fa2e86bb2" providerId="AD" clId="Web-{62D44E54-251E-4D90-ACED-3C7DF3A40646}" dt="2020-04-21T17:45:41.383" v="363"/>
          <ac:spMkLst>
            <pc:docMk/>
            <pc:sldMk cId="4140531293" sldId="302"/>
            <ac:spMk id="3" creationId="{984D79CC-F152-4603-9488-EAA9C0433ECA}"/>
          </ac:spMkLst>
        </pc:spChg>
        <pc:spChg chg="mod">
          <ac:chgData name="Yu, Ivan" userId="S::iyu@calstatela.edu::c2880bb9-1f86-4df8-a2ce-113fa2e86bb2" providerId="AD" clId="Web-{62D44E54-251E-4D90-ACED-3C7DF3A40646}" dt="2020-04-21T17:04:07.767" v="224" actId="20577"/>
          <ac:spMkLst>
            <pc:docMk/>
            <pc:sldMk cId="4140531293" sldId="302"/>
            <ac:spMk id="62" creationId="{C8323E07-79FF-4859-A153-B92E5ED157E4}"/>
          </ac:spMkLst>
        </pc:spChg>
        <pc:grpChg chg="add mod">
          <ac:chgData name="Yu, Ivan" userId="S::iyu@calstatela.edu::c2880bb9-1f86-4df8-a2ce-113fa2e86bb2" providerId="AD" clId="Web-{62D44E54-251E-4D90-ACED-3C7DF3A40646}" dt="2020-04-21T17:45:56.679" v="366" actId="1076"/>
          <ac:grpSpMkLst>
            <pc:docMk/>
            <pc:sldMk cId="4140531293" sldId="302"/>
            <ac:grpSpMk id="4" creationId="{479D3003-36C2-4FCB-B3A9-71F5F5D1FD59}"/>
          </ac:grpSpMkLst>
        </pc:grpChg>
      </pc:sldChg>
      <pc:sldChg chg="addSp delSp modSp add replId">
        <pc:chgData name="Yu, Ivan" userId="S::iyu@calstatela.edu::c2880bb9-1f86-4df8-a2ce-113fa2e86bb2" providerId="AD" clId="Web-{62D44E54-251E-4D90-ACED-3C7DF3A40646}" dt="2020-04-21T17:46:26.929" v="372" actId="1076"/>
        <pc:sldMkLst>
          <pc:docMk/>
          <pc:sldMk cId="1149551350" sldId="304"/>
        </pc:sldMkLst>
        <pc:spChg chg="mod">
          <ac:chgData name="Yu, Ivan" userId="S::iyu@calstatela.edu::c2880bb9-1f86-4df8-a2ce-113fa2e86bb2" providerId="AD" clId="Web-{62D44E54-251E-4D90-ACED-3C7DF3A40646}" dt="2020-04-21T17:38:16.779" v="240" actId="20577"/>
          <ac:spMkLst>
            <pc:docMk/>
            <pc:sldMk cId="1149551350" sldId="304"/>
            <ac:spMk id="2" creationId="{730A7719-8C16-4B24-A0E8-2D87D0EF860B}"/>
          </ac:spMkLst>
        </pc:spChg>
        <pc:spChg chg="add del">
          <ac:chgData name="Yu, Ivan" userId="S::iyu@calstatela.edu::c2880bb9-1f86-4df8-a2ce-113fa2e86bb2" providerId="AD" clId="Web-{62D44E54-251E-4D90-ACED-3C7DF3A40646}" dt="2020-04-21T17:46:08.914" v="368"/>
          <ac:spMkLst>
            <pc:docMk/>
            <pc:sldMk cId="1149551350" sldId="304"/>
            <ac:spMk id="3" creationId="{7ABFEB3C-8D76-438E-A849-C879EC7FC1A5}"/>
          </ac:spMkLst>
        </pc:spChg>
        <pc:spChg chg="mod">
          <ac:chgData name="Yu, Ivan" userId="S::iyu@calstatela.edu::c2880bb9-1f86-4df8-a2ce-113fa2e86bb2" providerId="AD" clId="Web-{62D44E54-251E-4D90-ACED-3C7DF3A40646}" dt="2020-04-21T17:39:21.091" v="346" actId="20577"/>
          <ac:spMkLst>
            <pc:docMk/>
            <pc:sldMk cId="1149551350" sldId="304"/>
            <ac:spMk id="62" creationId="{C8323E07-79FF-4859-A153-B92E5ED157E4}"/>
          </ac:spMkLst>
        </pc:spChg>
        <pc:grpChg chg="add mod">
          <ac:chgData name="Yu, Ivan" userId="S::iyu@calstatela.edu::c2880bb9-1f86-4df8-a2ce-113fa2e86bb2" providerId="AD" clId="Web-{62D44E54-251E-4D90-ACED-3C7DF3A40646}" dt="2020-04-21T17:46:26.929" v="372" actId="1076"/>
          <ac:grpSpMkLst>
            <pc:docMk/>
            <pc:sldMk cId="1149551350" sldId="304"/>
            <ac:grpSpMk id="4" creationId="{9F216DDE-0953-4F68-98EE-7ADC60FED43B}"/>
          </ac:grpSpMkLst>
        </pc:grpChg>
      </pc:sldChg>
      <pc:sldChg chg="modSp add del replId">
        <pc:chgData name="Yu, Ivan" userId="S::iyu@calstatela.edu::c2880bb9-1f86-4df8-a2ce-113fa2e86bb2" providerId="AD" clId="Web-{62D44E54-251E-4D90-ACED-3C7DF3A40646}" dt="2020-04-21T17:37:48.170" v="234"/>
        <pc:sldMkLst>
          <pc:docMk/>
          <pc:sldMk cId="2477179130" sldId="304"/>
        </pc:sldMkLst>
        <pc:spChg chg="mod">
          <ac:chgData name="Yu, Ivan" userId="S::iyu@calstatela.edu::c2880bb9-1f86-4df8-a2ce-113fa2e86bb2" providerId="AD" clId="Web-{62D44E54-251E-4D90-ACED-3C7DF3A40646}" dt="2020-04-21T17:37:41.607" v="231" actId="20577"/>
          <ac:spMkLst>
            <pc:docMk/>
            <pc:sldMk cId="2477179130" sldId="304"/>
            <ac:spMk id="2" creationId="{730A7719-8C16-4B24-A0E8-2D87D0EF860B}"/>
          </ac:spMkLst>
        </pc:spChg>
      </pc:sldChg>
    </pc:docChg>
  </pc:docChgLst>
  <pc:docChgLst>
    <pc:chgData name="Cortes, Ana M" userId="S::acortes7@calstatela.edu::0ef25c30-9f29-404b-bf53-a589724ba552" providerId="AD" clId="Web-{8A3FF6D3-BE2F-4EBC-8933-911ADBCB8857}"/>
    <pc:docChg chg="modSld addMainMaster delMainMaster">
      <pc:chgData name="Cortes, Ana M" userId="S::acortes7@calstatela.edu::0ef25c30-9f29-404b-bf53-a589724ba552" providerId="AD" clId="Web-{8A3FF6D3-BE2F-4EBC-8933-911ADBCB8857}" dt="2019-11-14T21:50:23.895" v="130" actId="1076"/>
      <pc:docMkLst>
        <pc:docMk/>
      </pc:docMkLst>
      <pc:sldChg chg="addSp delSp modSp mod modClrScheme delDesignElem chgLayout">
        <pc:chgData name="Cortes, Ana M" userId="S::acortes7@calstatela.edu::0ef25c30-9f29-404b-bf53-a589724ba552" providerId="AD" clId="Web-{8A3FF6D3-BE2F-4EBC-8933-911ADBCB8857}" dt="2019-11-14T21:42:27.337" v="66"/>
        <pc:sldMkLst>
          <pc:docMk/>
          <pc:sldMk cId="109857222" sldId="256"/>
        </pc:sldMkLst>
        <pc:spChg chg="mod ord">
          <ac:chgData name="Cortes, Ana M" userId="S::acortes7@calstatela.edu::0ef25c30-9f29-404b-bf53-a589724ba552" providerId="AD" clId="Web-{8A3FF6D3-BE2F-4EBC-8933-911ADBCB8857}" dt="2019-11-14T21:42:27.337" v="66"/>
          <ac:spMkLst>
            <pc:docMk/>
            <pc:sldMk cId="109857222" sldId="256"/>
            <ac:spMk id="2" creationId="{00000000-0000-0000-0000-000000000000}"/>
          </ac:spMkLst>
        </pc:spChg>
        <pc:spChg chg="mod ord">
          <ac:chgData name="Cortes, Ana M" userId="S::acortes7@calstatela.edu::0ef25c30-9f29-404b-bf53-a589724ba552" providerId="AD" clId="Web-{8A3FF6D3-BE2F-4EBC-8933-911ADBCB8857}" dt="2019-11-14T21:42:27.337" v="66"/>
          <ac:spMkLst>
            <pc:docMk/>
            <pc:sldMk cId="109857222" sldId="256"/>
            <ac:spMk id="3" creationId="{00000000-0000-0000-0000-000000000000}"/>
          </ac:spMkLst>
        </pc:spChg>
        <pc:spChg chg="add del">
          <ac:chgData name="Cortes, Ana M" userId="S::acortes7@calstatela.edu::0ef25c30-9f29-404b-bf53-a589724ba552" providerId="AD" clId="Web-{8A3FF6D3-BE2F-4EBC-8933-911ADBCB8857}" dt="2019-11-14T21:42:27.337" v="66"/>
          <ac:spMkLst>
            <pc:docMk/>
            <pc:sldMk cId="109857222" sldId="256"/>
            <ac:spMk id="25" creationId="{41F18803-BE79-4916-AE6B-5DE238B367F0}"/>
          </ac:spMkLst>
        </pc:spChg>
        <pc:spChg chg="add del">
          <ac:chgData name="Cortes, Ana M" userId="S::acortes7@calstatela.edu::0ef25c30-9f29-404b-bf53-a589724ba552" providerId="AD" clId="Web-{8A3FF6D3-BE2F-4EBC-8933-911ADBCB8857}" dt="2019-11-14T21:42:27.337" v="66"/>
          <ac:spMkLst>
            <pc:docMk/>
            <pc:sldMk cId="109857222" sldId="256"/>
            <ac:spMk id="27" creationId="{C15229F3-7A2E-4558-98FE-7A5F69409DCE}"/>
          </ac:spMkLst>
        </pc:spChg>
      </pc:sldChg>
      <pc:sldChg chg="addSp delSp modSp mod modClrScheme delDesignElem chgLayout">
        <pc:chgData name="Cortes, Ana M" userId="S::acortes7@calstatela.edu::0ef25c30-9f29-404b-bf53-a589724ba552" providerId="AD" clId="Web-{8A3FF6D3-BE2F-4EBC-8933-911ADBCB8857}" dt="2019-11-14T21:42:27.337" v="66"/>
        <pc:sldMkLst>
          <pc:docMk/>
          <pc:sldMk cId="2802731682" sldId="257"/>
        </pc:sldMkLst>
        <pc:spChg chg="mod ord">
          <ac:chgData name="Cortes, Ana M" userId="S::acortes7@calstatela.edu::0ef25c30-9f29-404b-bf53-a589724ba552" providerId="AD" clId="Web-{8A3FF6D3-BE2F-4EBC-8933-911ADBCB8857}" dt="2019-11-14T21:42:27.337" v="66"/>
          <ac:spMkLst>
            <pc:docMk/>
            <pc:sldMk cId="2802731682" sldId="257"/>
            <ac:spMk id="2" creationId="{3898A4B6-F57F-4583-B244-69EB95DF9130}"/>
          </ac:spMkLst>
        </pc:spChg>
        <pc:spChg chg="mod ord">
          <ac:chgData name="Cortes, Ana M" userId="S::acortes7@calstatela.edu::0ef25c30-9f29-404b-bf53-a589724ba552" providerId="AD" clId="Web-{8A3FF6D3-BE2F-4EBC-8933-911ADBCB8857}" dt="2019-11-14T21:42:27.337" v="66"/>
          <ac:spMkLst>
            <pc:docMk/>
            <pc:sldMk cId="2802731682" sldId="257"/>
            <ac:spMk id="3" creationId="{5265465A-82B0-42DA-B287-0021FE789A52}"/>
          </ac:spMkLst>
        </pc:spChg>
        <pc:spChg chg="add del">
          <ac:chgData name="Cortes, Ana M" userId="S::acortes7@calstatela.edu::0ef25c30-9f29-404b-bf53-a589724ba552" providerId="AD" clId="Web-{8A3FF6D3-BE2F-4EBC-8933-911ADBCB8857}" dt="2019-11-14T21:42:27.337" v="66"/>
          <ac:spMkLst>
            <pc:docMk/>
            <pc:sldMk cId="2802731682" sldId="257"/>
            <ac:spMk id="16" creationId="{05C7EBC3-4672-4DAB-81C2-58661FAFAED6}"/>
          </ac:spMkLst>
        </pc:spChg>
        <pc:spChg chg="add del">
          <ac:chgData name="Cortes, Ana M" userId="S::acortes7@calstatela.edu::0ef25c30-9f29-404b-bf53-a589724ba552" providerId="AD" clId="Web-{8A3FF6D3-BE2F-4EBC-8933-911ADBCB8857}" dt="2019-11-14T21:42:27.337" v="66"/>
          <ac:spMkLst>
            <pc:docMk/>
            <pc:sldMk cId="2802731682" sldId="257"/>
            <ac:spMk id="18" creationId="{1ABCC31D-213C-44E9-9CC8-8FB2DFC22EDB}"/>
          </ac:spMkLst>
        </pc:spChg>
      </pc:sldChg>
      <pc:sldChg chg="addSp delSp modSp mod modClrScheme delDesignElem chgLayout">
        <pc:chgData name="Cortes, Ana M" userId="S::acortes7@calstatela.edu::0ef25c30-9f29-404b-bf53-a589724ba552" providerId="AD" clId="Web-{8A3FF6D3-BE2F-4EBC-8933-911ADBCB8857}" dt="2019-11-14T21:42:27.337" v="66"/>
        <pc:sldMkLst>
          <pc:docMk/>
          <pc:sldMk cId="184822786" sldId="258"/>
        </pc:sldMkLst>
        <pc:spChg chg="mod ord">
          <ac:chgData name="Cortes, Ana M" userId="S::acortes7@calstatela.edu::0ef25c30-9f29-404b-bf53-a589724ba552" providerId="AD" clId="Web-{8A3FF6D3-BE2F-4EBC-8933-911ADBCB8857}" dt="2019-11-14T21:42:27.337" v="66"/>
          <ac:spMkLst>
            <pc:docMk/>
            <pc:sldMk cId="184822786" sldId="258"/>
            <ac:spMk id="2" creationId="{16EC0E1D-0931-4D07-82A8-9CBD39BACBBF}"/>
          </ac:spMkLst>
        </pc:spChg>
        <pc:spChg chg="mod ord">
          <ac:chgData name="Cortes, Ana M" userId="S::acortes7@calstatela.edu::0ef25c30-9f29-404b-bf53-a589724ba552" providerId="AD" clId="Web-{8A3FF6D3-BE2F-4EBC-8933-911ADBCB8857}" dt="2019-11-14T21:42:27.337" v="66"/>
          <ac:spMkLst>
            <pc:docMk/>
            <pc:sldMk cId="184822786" sldId="258"/>
            <ac:spMk id="3" creationId="{08577090-82A7-44CF-A79B-DF2DFE0C7145}"/>
          </ac:spMkLst>
        </pc:spChg>
        <pc:spChg chg="add del">
          <ac:chgData name="Cortes, Ana M" userId="S::acortes7@calstatela.edu::0ef25c30-9f29-404b-bf53-a589724ba552" providerId="AD" clId="Web-{8A3FF6D3-BE2F-4EBC-8933-911ADBCB8857}" dt="2019-11-14T21:42:27.337" v="66"/>
          <ac:spMkLst>
            <pc:docMk/>
            <pc:sldMk cId="184822786" sldId="258"/>
            <ac:spMk id="6" creationId="{CF62D2A7-8207-488C-9F46-316BA81A16C8}"/>
          </ac:spMkLst>
        </pc:spChg>
      </pc:sldChg>
      <pc:sldChg chg="addSp delSp modSp mod modClrScheme delDesignElem chgLayout">
        <pc:chgData name="Cortes, Ana M" userId="S::acortes7@calstatela.edu::0ef25c30-9f29-404b-bf53-a589724ba552" providerId="AD" clId="Web-{8A3FF6D3-BE2F-4EBC-8933-911ADBCB8857}" dt="2019-11-14T21:42:27.337" v="66"/>
        <pc:sldMkLst>
          <pc:docMk/>
          <pc:sldMk cId="2154473376" sldId="259"/>
        </pc:sldMkLst>
        <pc:spChg chg="mod ord">
          <ac:chgData name="Cortes, Ana M" userId="S::acortes7@calstatela.edu::0ef25c30-9f29-404b-bf53-a589724ba552" providerId="AD" clId="Web-{8A3FF6D3-BE2F-4EBC-8933-911ADBCB8857}" dt="2019-11-14T21:42:27.337" v="66"/>
          <ac:spMkLst>
            <pc:docMk/>
            <pc:sldMk cId="2154473376" sldId="259"/>
            <ac:spMk id="2" creationId="{F6D74C5B-3DA0-47E2-969B-DE7EA31641BA}"/>
          </ac:spMkLst>
        </pc:spChg>
        <pc:spChg chg="mod ord">
          <ac:chgData name="Cortes, Ana M" userId="S::acortes7@calstatela.edu::0ef25c30-9f29-404b-bf53-a589724ba552" providerId="AD" clId="Web-{8A3FF6D3-BE2F-4EBC-8933-911ADBCB8857}" dt="2019-11-14T21:42:27.337" v="66"/>
          <ac:spMkLst>
            <pc:docMk/>
            <pc:sldMk cId="2154473376" sldId="259"/>
            <ac:spMk id="3" creationId="{75AAF73B-19AF-4261-8A6F-43E66E81D432}"/>
          </ac:spMkLst>
        </pc:spChg>
        <pc:spChg chg="add del">
          <ac:chgData name="Cortes, Ana M" userId="S::acortes7@calstatela.edu::0ef25c30-9f29-404b-bf53-a589724ba552" providerId="AD" clId="Web-{8A3FF6D3-BE2F-4EBC-8933-911ADBCB8857}" dt="2019-11-14T21:42:27.337" v="66"/>
          <ac:spMkLst>
            <pc:docMk/>
            <pc:sldMk cId="2154473376" sldId="259"/>
            <ac:spMk id="8" creationId="{48A740BC-A0AA-45E0-B899-2AE9C6FE11CA}"/>
          </ac:spMkLst>
        </pc:spChg>
        <pc:cxnChg chg="add del">
          <ac:chgData name="Cortes, Ana M" userId="S::acortes7@calstatela.edu::0ef25c30-9f29-404b-bf53-a589724ba552" providerId="AD" clId="Web-{8A3FF6D3-BE2F-4EBC-8933-911ADBCB8857}" dt="2019-11-14T21:42:27.337" v="66"/>
          <ac:cxnSpMkLst>
            <pc:docMk/>
            <pc:sldMk cId="2154473376" sldId="259"/>
            <ac:cxnSpMk id="10" creationId="{B874EF51-C858-4BB9-97C3-D17755787127}"/>
          </ac:cxnSpMkLst>
        </pc:cxnChg>
      </pc:sldChg>
      <pc:sldChg chg="addSp delSp modSp mod modClrScheme delDesignElem chgLayout">
        <pc:chgData name="Cortes, Ana M" userId="S::acortes7@calstatela.edu::0ef25c30-9f29-404b-bf53-a589724ba552" providerId="AD" clId="Web-{8A3FF6D3-BE2F-4EBC-8933-911ADBCB8857}" dt="2019-11-14T21:42:27.337" v="66"/>
        <pc:sldMkLst>
          <pc:docMk/>
          <pc:sldMk cId="2901476259" sldId="260"/>
        </pc:sldMkLst>
        <pc:spChg chg="mod ord">
          <ac:chgData name="Cortes, Ana M" userId="S::acortes7@calstatela.edu::0ef25c30-9f29-404b-bf53-a589724ba552" providerId="AD" clId="Web-{8A3FF6D3-BE2F-4EBC-8933-911ADBCB8857}" dt="2019-11-14T21:42:27.337" v="66"/>
          <ac:spMkLst>
            <pc:docMk/>
            <pc:sldMk cId="2901476259" sldId="260"/>
            <ac:spMk id="2" creationId="{E149AB85-B808-4467-A883-62BA1175451B}"/>
          </ac:spMkLst>
        </pc:spChg>
        <pc:spChg chg="mod ord">
          <ac:chgData name="Cortes, Ana M" userId="S::acortes7@calstatela.edu::0ef25c30-9f29-404b-bf53-a589724ba552" providerId="AD" clId="Web-{8A3FF6D3-BE2F-4EBC-8933-911ADBCB8857}" dt="2019-11-14T21:42:27.337" v="66"/>
          <ac:spMkLst>
            <pc:docMk/>
            <pc:sldMk cId="2901476259" sldId="260"/>
            <ac:spMk id="14" creationId="{F95A9BAA-04F1-4B9F-91AB-C53D8AC53BDF}"/>
          </ac:spMkLst>
        </pc:spChg>
        <pc:spChg chg="add del">
          <ac:chgData name="Cortes, Ana M" userId="S::acortes7@calstatela.edu::0ef25c30-9f29-404b-bf53-a589724ba552" providerId="AD" clId="Web-{8A3FF6D3-BE2F-4EBC-8933-911ADBCB8857}" dt="2019-11-14T21:42:27.337" v="66"/>
          <ac:spMkLst>
            <pc:docMk/>
            <pc:sldMk cId="2901476259" sldId="260"/>
            <ac:spMk id="17" creationId="{D1C26593-9A51-48FE-9FA2-A9052E57F390}"/>
          </ac:spMkLst>
        </pc:spChg>
        <pc:spChg chg="add del">
          <ac:chgData name="Cortes, Ana M" userId="S::acortes7@calstatela.edu::0ef25c30-9f29-404b-bf53-a589724ba552" providerId="AD" clId="Web-{8A3FF6D3-BE2F-4EBC-8933-911ADBCB8857}" dt="2019-11-14T21:42:27.337" v="66"/>
          <ac:spMkLst>
            <pc:docMk/>
            <pc:sldMk cId="2901476259" sldId="260"/>
            <ac:spMk id="19" creationId="{B9D473B1-934D-4F2D-AC4B-5BFB4BAC5DCD}"/>
          </ac:spMkLst>
        </pc:spChg>
        <pc:spChg chg="add del">
          <ac:chgData name="Cortes, Ana M" userId="S::acortes7@calstatela.edu::0ef25c30-9f29-404b-bf53-a589724ba552" providerId="AD" clId="Web-{8A3FF6D3-BE2F-4EBC-8933-911ADBCB8857}" dt="2019-11-14T21:42:27.337" v="66"/>
          <ac:spMkLst>
            <pc:docMk/>
            <pc:sldMk cId="2901476259" sldId="260"/>
            <ac:spMk id="21" creationId="{CDE3C03E-D949-4F50-AAFA-3278B2212124}"/>
          </ac:spMkLst>
        </pc:spChg>
      </pc:sldChg>
      <pc:sldChg chg="modSp mod modClrScheme chgLayout">
        <pc:chgData name="Cortes, Ana M" userId="S::acortes7@calstatela.edu::0ef25c30-9f29-404b-bf53-a589724ba552" providerId="AD" clId="Web-{8A3FF6D3-BE2F-4EBC-8933-911ADBCB8857}" dt="2019-11-14T21:42:27.337" v="66"/>
        <pc:sldMkLst>
          <pc:docMk/>
          <pc:sldMk cId="1364653843" sldId="261"/>
        </pc:sldMkLst>
        <pc:spChg chg="mod ord">
          <ac:chgData name="Cortes, Ana M" userId="S::acortes7@calstatela.edu::0ef25c30-9f29-404b-bf53-a589724ba552" providerId="AD" clId="Web-{8A3FF6D3-BE2F-4EBC-8933-911ADBCB8857}" dt="2019-11-14T21:42:27.337" v="66"/>
          <ac:spMkLst>
            <pc:docMk/>
            <pc:sldMk cId="1364653843" sldId="261"/>
            <ac:spMk id="2" creationId="{09A5FA9A-6801-4458-98EF-E2208BE27034}"/>
          </ac:spMkLst>
        </pc:spChg>
      </pc:sldChg>
      <pc:sldChg chg="addSp modSp mod modClrScheme chgLayout">
        <pc:chgData name="Cortes, Ana M" userId="S::acortes7@calstatela.edu::0ef25c30-9f29-404b-bf53-a589724ba552" providerId="AD" clId="Web-{8A3FF6D3-BE2F-4EBC-8933-911ADBCB8857}" dt="2019-11-14T21:50:23.895" v="130" actId="1076"/>
        <pc:sldMkLst>
          <pc:docMk/>
          <pc:sldMk cId="101116952" sldId="264"/>
        </pc:sldMkLst>
        <pc:spChg chg="mod ord">
          <ac:chgData name="Cortes, Ana M" userId="S::acortes7@calstatela.edu::0ef25c30-9f29-404b-bf53-a589724ba552" providerId="AD" clId="Web-{8A3FF6D3-BE2F-4EBC-8933-911ADBCB8857}" dt="2019-11-14T21:42:27.337" v="66"/>
          <ac:spMkLst>
            <pc:docMk/>
            <pc:sldMk cId="101116952" sldId="264"/>
            <ac:spMk id="2" creationId="{5266A64F-7F68-4AFF-918F-260D631D3A20}"/>
          </ac:spMkLst>
        </pc:spChg>
        <pc:spChg chg="mod">
          <ac:chgData name="Cortes, Ana M" userId="S::acortes7@calstatela.edu::0ef25c30-9f29-404b-bf53-a589724ba552" providerId="AD" clId="Web-{8A3FF6D3-BE2F-4EBC-8933-911ADBCB8857}" dt="2019-11-14T21:49:55.880" v="125" actId="1076"/>
          <ac:spMkLst>
            <pc:docMk/>
            <pc:sldMk cId="101116952" sldId="264"/>
            <ac:spMk id="3" creationId="{41C42FBF-80B1-4A7F-84C1-2E9C58B43393}"/>
          </ac:spMkLst>
        </pc:spChg>
        <pc:spChg chg="mod">
          <ac:chgData name="Cortes, Ana M" userId="S::acortes7@calstatela.edu::0ef25c30-9f29-404b-bf53-a589724ba552" providerId="AD" clId="Web-{8A3FF6D3-BE2F-4EBC-8933-911ADBCB8857}" dt="2019-11-14T21:46:29.866" v="110" actId="20577"/>
          <ac:spMkLst>
            <pc:docMk/>
            <pc:sldMk cId="101116952" sldId="264"/>
            <ac:spMk id="5" creationId="{D9479EB1-2853-4D0B-8174-1DC788C76319}"/>
          </ac:spMkLst>
        </pc:spChg>
        <pc:spChg chg="add mod">
          <ac:chgData name="Cortes, Ana M" userId="S::acortes7@calstatela.edu::0ef25c30-9f29-404b-bf53-a589724ba552" providerId="AD" clId="Web-{8A3FF6D3-BE2F-4EBC-8933-911ADBCB8857}" dt="2019-11-14T21:47:24.897" v="118" actId="1076"/>
          <ac:spMkLst>
            <pc:docMk/>
            <pc:sldMk cId="101116952" sldId="264"/>
            <ac:spMk id="7" creationId="{34222347-0E49-4C78-BE24-94054A761F95}"/>
          </ac:spMkLst>
        </pc:spChg>
        <pc:spChg chg="mod">
          <ac:chgData name="Cortes, Ana M" userId="S::acortes7@calstatela.edu::0ef25c30-9f29-404b-bf53-a589724ba552" providerId="AD" clId="Web-{8A3FF6D3-BE2F-4EBC-8933-911ADBCB8857}" dt="2019-11-14T21:46:54.772" v="115" actId="1076"/>
          <ac:spMkLst>
            <pc:docMk/>
            <pc:sldMk cId="101116952" sldId="264"/>
            <ac:spMk id="9" creationId="{92FBBEAD-C955-4DC2-95EE-68F770614090}"/>
          </ac:spMkLst>
        </pc:spChg>
        <pc:spChg chg="add mod">
          <ac:chgData name="Cortes, Ana M" userId="S::acortes7@calstatela.edu::0ef25c30-9f29-404b-bf53-a589724ba552" providerId="AD" clId="Web-{8A3FF6D3-BE2F-4EBC-8933-911ADBCB8857}" dt="2019-11-14T21:50:23.895" v="130" actId="1076"/>
          <ac:spMkLst>
            <pc:docMk/>
            <pc:sldMk cId="101116952" sldId="264"/>
            <ac:spMk id="10" creationId="{28F71E6F-C837-492E-B51B-969FB2C13DE3}"/>
          </ac:spMkLst>
        </pc:spChg>
        <pc:picChg chg="mod ord">
          <ac:chgData name="Cortes, Ana M" userId="S::acortes7@calstatela.edu::0ef25c30-9f29-404b-bf53-a589724ba552" providerId="AD" clId="Web-{8A3FF6D3-BE2F-4EBC-8933-911ADBCB8857}" dt="2019-11-14T21:49:29.661" v="123" actId="1076"/>
          <ac:picMkLst>
            <pc:docMk/>
            <pc:sldMk cId="101116952" sldId="264"/>
            <ac:picMk id="4" creationId="{B22DC6F6-1DA1-4064-81ED-20782A33F97E}"/>
          </ac:picMkLst>
        </pc:picChg>
        <pc:picChg chg="mod">
          <ac:chgData name="Cortes, Ana M" userId="S::acortes7@calstatela.edu::0ef25c30-9f29-404b-bf53-a589724ba552" providerId="AD" clId="Web-{8A3FF6D3-BE2F-4EBC-8933-911ADBCB8857}" dt="2019-11-14T21:49:41.489" v="124" actId="1076"/>
          <ac:picMkLst>
            <pc:docMk/>
            <pc:sldMk cId="101116952" sldId="264"/>
            <ac:picMk id="6" creationId="{DA83463F-D4AB-4E5F-9AF0-6A91EAD4DC8F}"/>
          </ac:picMkLst>
        </pc:picChg>
        <pc:picChg chg="mod">
          <ac:chgData name="Cortes, Ana M" userId="S::acortes7@calstatela.edu::0ef25c30-9f29-404b-bf53-a589724ba552" providerId="AD" clId="Web-{8A3FF6D3-BE2F-4EBC-8933-911ADBCB8857}" dt="2019-11-14T21:47:30.334" v="119" actId="1076"/>
          <ac:picMkLst>
            <pc:docMk/>
            <pc:sldMk cId="101116952" sldId="264"/>
            <ac:picMk id="8" creationId="{5AE1D618-E6D4-4042-A164-BCF548D8B01F}"/>
          </ac:picMkLst>
        </pc:picChg>
      </pc:sldChg>
      <pc:sldChg chg="modSp mod modClrScheme chgLayout">
        <pc:chgData name="Cortes, Ana M" userId="S::acortes7@calstatela.edu::0ef25c30-9f29-404b-bf53-a589724ba552" providerId="AD" clId="Web-{8A3FF6D3-BE2F-4EBC-8933-911ADBCB8857}" dt="2019-11-14T21:42:27.337" v="66"/>
        <pc:sldMkLst>
          <pc:docMk/>
          <pc:sldMk cId="3265929416" sldId="265"/>
        </pc:sldMkLst>
        <pc:spChg chg="mod ord">
          <ac:chgData name="Cortes, Ana M" userId="S::acortes7@calstatela.edu::0ef25c30-9f29-404b-bf53-a589724ba552" providerId="AD" clId="Web-{8A3FF6D3-BE2F-4EBC-8933-911ADBCB8857}" dt="2019-11-14T21:42:27.337" v="66"/>
          <ac:spMkLst>
            <pc:docMk/>
            <pc:sldMk cId="3265929416" sldId="265"/>
            <ac:spMk id="2" creationId="{212C8209-D151-4DF4-B81C-ACA285662B2D}"/>
          </ac:spMkLst>
        </pc:spChg>
        <pc:spChg chg="mod ord">
          <ac:chgData name="Cortes, Ana M" userId="S::acortes7@calstatela.edu::0ef25c30-9f29-404b-bf53-a589724ba552" providerId="AD" clId="Web-{8A3FF6D3-BE2F-4EBC-8933-911ADBCB8857}" dt="2019-11-14T21:42:27.337" v="66"/>
          <ac:spMkLst>
            <pc:docMk/>
            <pc:sldMk cId="3265929416" sldId="265"/>
            <ac:spMk id="3" creationId="{C96D3931-CD05-4F22-B7D4-0713CBCECF6A}"/>
          </ac:spMkLst>
        </pc:spChg>
      </pc:sldChg>
      <pc:sldChg chg="addSp delSp modSp mod modClrScheme delDesignElem chgLayout">
        <pc:chgData name="Cortes, Ana M" userId="S::acortes7@calstatela.edu::0ef25c30-9f29-404b-bf53-a589724ba552" providerId="AD" clId="Web-{8A3FF6D3-BE2F-4EBC-8933-911ADBCB8857}" dt="2019-11-14T21:42:27.337" v="66"/>
        <pc:sldMkLst>
          <pc:docMk/>
          <pc:sldMk cId="2146618926" sldId="266"/>
        </pc:sldMkLst>
        <pc:spChg chg="mod ord">
          <ac:chgData name="Cortes, Ana M" userId="S::acortes7@calstatela.edu::0ef25c30-9f29-404b-bf53-a589724ba552" providerId="AD" clId="Web-{8A3FF6D3-BE2F-4EBC-8933-911ADBCB8857}" dt="2019-11-14T21:42:27.337" v="66"/>
          <ac:spMkLst>
            <pc:docMk/>
            <pc:sldMk cId="2146618926" sldId="266"/>
            <ac:spMk id="2" creationId="{106B28D3-1714-4D1D-A266-F7A46860FDC0}"/>
          </ac:spMkLst>
        </pc:spChg>
        <pc:spChg chg="mod ord">
          <ac:chgData name="Cortes, Ana M" userId="S::acortes7@calstatela.edu::0ef25c30-9f29-404b-bf53-a589724ba552" providerId="AD" clId="Web-{8A3FF6D3-BE2F-4EBC-8933-911ADBCB8857}" dt="2019-11-14T21:42:27.337" v="66"/>
          <ac:spMkLst>
            <pc:docMk/>
            <pc:sldMk cId="2146618926" sldId="266"/>
            <ac:spMk id="14" creationId="{2C2E3E26-F81A-4B06-A720-A5552A95E9B4}"/>
          </ac:spMkLst>
        </pc:spChg>
        <pc:spChg chg="add del">
          <ac:chgData name="Cortes, Ana M" userId="S::acortes7@calstatela.edu::0ef25c30-9f29-404b-bf53-a589724ba552" providerId="AD" clId="Web-{8A3FF6D3-BE2F-4EBC-8933-911ADBCB8857}" dt="2019-11-14T21:42:27.337" v="66"/>
          <ac:spMkLst>
            <pc:docMk/>
            <pc:sldMk cId="2146618926" sldId="266"/>
            <ac:spMk id="17" creationId="{98BA90CC-0056-473E-80AE-8CB0EE6ACCBB}"/>
          </ac:spMkLst>
        </pc:spChg>
      </pc:sldChg>
      <pc:sldChg chg="modSp mod modClrScheme chgLayout">
        <pc:chgData name="Cortes, Ana M" userId="S::acortes7@calstatela.edu::0ef25c30-9f29-404b-bf53-a589724ba552" providerId="AD" clId="Web-{8A3FF6D3-BE2F-4EBC-8933-911ADBCB8857}" dt="2019-11-14T21:42:27.337" v="66"/>
        <pc:sldMkLst>
          <pc:docMk/>
          <pc:sldMk cId="1753798199" sldId="268"/>
        </pc:sldMkLst>
        <pc:spChg chg="mod ord">
          <ac:chgData name="Cortes, Ana M" userId="S::acortes7@calstatela.edu::0ef25c30-9f29-404b-bf53-a589724ba552" providerId="AD" clId="Web-{8A3FF6D3-BE2F-4EBC-8933-911ADBCB8857}" dt="2019-11-14T21:42:27.337" v="66"/>
          <ac:spMkLst>
            <pc:docMk/>
            <pc:sldMk cId="1753798199" sldId="268"/>
            <ac:spMk id="2" creationId="{8FF2B640-DB5C-4A4E-8ED2-877A0034A923}"/>
          </ac:spMkLst>
        </pc:spChg>
        <pc:spChg chg="mod ord">
          <ac:chgData name="Cortes, Ana M" userId="S::acortes7@calstatela.edu::0ef25c30-9f29-404b-bf53-a589724ba552" providerId="AD" clId="Web-{8A3FF6D3-BE2F-4EBC-8933-911ADBCB8857}" dt="2019-11-14T21:42:27.337" v="66"/>
          <ac:spMkLst>
            <pc:docMk/>
            <pc:sldMk cId="1753798199" sldId="268"/>
            <ac:spMk id="9" creationId="{092AB7A2-7094-4B0C-9D8A-E68AE39D3FE3}"/>
          </ac:spMkLst>
        </pc:spChg>
      </pc:sldChg>
      <pc:sldChg chg="addSp delSp modSp mod modClrScheme delDesignElem chgLayout">
        <pc:chgData name="Cortes, Ana M" userId="S::acortes7@calstatela.edu::0ef25c30-9f29-404b-bf53-a589724ba552" providerId="AD" clId="Web-{8A3FF6D3-BE2F-4EBC-8933-911ADBCB8857}" dt="2019-11-14T21:42:27.337" v="66"/>
        <pc:sldMkLst>
          <pc:docMk/>
          <pc:sldMk cId="3574954781" sldId="269"/>
        </pc:sldMkLst>
        <pc:spChg chg="mod ord">
          <ac:chgData name="Cortes, Ana M" userId="S::acortes7@calstatela.edu::0ef25c30-9f29-404b-bf53-a589724ba552" providerId="AD" clId="Web-{8A3FF6D3-BE2F-4EBC-8933-911ADBCB8857}" dt="2019-11-14T21:42:27.337" v="66"/>
          <ac:spMkLst>
            <pc:docMk/>
            <pc:sldMk cId="3574954781" sldId="269"/>
            <ac:spMk id="2" creationId="{37425761-7391-4FC6-9A91-E238996BAEDD}"/>
          </ac:spMkLst>
        </pc:spChg>
        <pc:spChg chg="add del">
          <ac:chgData name="Cortes, Ana M" userId="S::acortes7@calstatela.edu::0ef25c30-9f29-404b-bf53-a589724ba552" providerId="AD" clId="Web-{8A3FF6D3-BE2F-4EBC-8933-911ADBCB8857}" dt="2019-11-14T21:42:27.337" v="66"/>
          <ac:spMkLst>
            <pc:docMk/>
            <pc:sldMk cId="3574954781" sldId="269"/>
            <ac:spMk id="7" creationId="{2A8AA5BC-4F7A-4226-8F99-6D824B226A97}"/>
          </ac:spMkLst>
        </pc:spChg>
        <pc:spChg chg="add del">
          <ac:chgData name="Cortes, Ana M" userId="S::acortes7@calstatela.edu::0ef25c30-9f29-404b-bf53-a589724ba552" providerId="AD" clId="Web-{8A3FF6D3-BE2F-4EBC-8933-911ADBCB8857}" dt="2019-11-14T21:42:27.337" v="66"/>
          <ac:spMkLst>
            <pc:docMk/>
            <pc:sldMk cId="3574954781" sldId="269"/>
            <ac:spMk id="9" creationId="{3E5445C6-DD42-4979-86FF-03730E8C6DB0}"/>
          </ac:spMkLst>
        </pc:spChg>
        <pc:cxnChg chg="add del">
          <ac:chgData name="Cortes, Ana M" userId="S::acortes7@calstatela.edu::0ef25c30-9f29-404b-bf53-a589724ba552" providerId="AD" clId="Web-{8A3FF6D3-BE2F-4EBC-8933-911ADBCB8857}" dt="2019-11-14T21:42:27.337" v="66"/>
          <ac:cxnSpMkLst>
            <pc:docMk/>
            <pc:sldMk cId="3574954781" sldId="269"/>
            <ac:cxnSpMk id="11" creationId="{45000665-DFC7-417E-8FD7-516A0F15C975}"/>
          </ac:cxnSpMkLst>
        </pc:cxnChg>
      </pc:sldChg>
      <pc:sldMasterChg chg="add del addSldLayout delSldLayout">
        <pc:chgData name="Cortes, Ana M" userId="S::acortes7@calstatela.edu::0ef25c30-9f29-404b-bf53-a589724ba552" providerId="AD" clId="Web-{8A3FF6D3-BE2F-4EBC-8933-911ADBCB8857}" dt="2019-11-14T21:42:27.337" v="66"/>
        <pc:sldMasterMkLst>
          <pc:docMk/>
          <pc:sldMasterMk cId="2460954070" sldId="2147483660"/>
        </pc:sldMasterMkLst>
        <pc:sldLayoutChg chg="add del">
          <pc:chgData name="Cortes, Ana M" userId="S::acortes7@calstatela.edu::0ef25c30-9f29-404b-bf53-a589724ba552" providerId="AD" clId="Web-{8A3FF6D3-BE2F-4EBC-8933-911ADBCB8857}" dt="2019-11-14T21:42:27.337" v="66"/>
          <pc:sldLayoutMkLst>
            <pc:docMk/>
            <pc:sldMasterMk cId="2460954070" sldId="2147483660"/>
            <pc:sldLayoutMk cId="2385387890" sldId="2147483661"/>
          </pc:sldLayoutMkLst>
        </pc:sldLayoutChg>
        <pc:sldLayoutChg chg="add del">
          <pc:chgData name="Cortes, Ana M" userId="S::acortes7@calstatela.edu::0ef25c30-9f29-404b-bf53-a589724ba552" providerId="AD" clId="Web-{8A3FF6D3-BE2F-4EBC-8933-911ADBCB8857}" dt="2019-11-14T21:42:27.337" v="66"/>
          <pc:sldLayoutMkLst>
            <pc:docMk/>
            <pc:sldMasterMk cId="2460954070" sldId="2147483660"/>
            <pc:sldLayoutMk cId="949138452" sldId="2147483662"/>
          </pc:sldLayoutMkLst>
        </pc:sldLayoutChg>
        <pc:sldLayoutChg chg="add del">
          <pc:chgData name="Cortes, Ana M" userId="S::acortes7@calstatela.edu::0ef25c30-9f29-404b-bf53-a589724ba552" providerId="AD" clId="Web-{8A3FF6D3-BE2F-4EBC-8933-911ADBCB8857}" dt="2019-11-14T21:42:27.337" v="66"/>
          <pc:sldLayoutMkLst>
            <pc:docMk/>
            <pc:sldMasterMk cId="2460954070" sldId="2147483660"/>
            <pc:sldLayoutMk cId="2591524520" sldId="2147483663"/>
          </pc:sldLayoutMkLst>
        </pc:sldLayoutChg>
        <pc:sldLayoutChg chg="add del">
          <pc:chgData name="Cortes, Ana M" userId="S::acortes7@calstatela.edu::0ef25c30-9f29-404b-bf53-a589724ba552" providerId="AD" clId="Web-{8A3FF6D3-BE2F-4EBC-8933-911ADBCB8857}" dt="2019-11-14T21:42:27.337" v="66"/>
          <pc:sldLayoutMkLst>
            <pc:docMk/>
            <pc:sldMasterMk cId="2460954070" sldId="2147483660"/>
            <pc:sldLayoutMk cId="1203092039" sldId="2147483664"/>
          </pc:sldLayoutMkLst>
        </pc:sldLayoutChg>
        <pc:sldLayoutChg chg="add del">
          <pc:chgData name="Cortes, Ana M" userId="S::acortes7@calstatela.edu::0ef25c30-9f29-404b-bf53-a589724ba552" providerId="AD" clId="Web-{8A3FF6D3-BE2F-4EBC-8933-911ADBCB8857}" dt="2019-11-14T21:42:27.337" v="66"/>
          <pc:sldLayoutMkLst>
            <pc:docMk/>
            <pc:sldMasterMk cId="2460954070" sldId="2147483660"/>
            <pc:sldLayoutMk cId="3733172339" sldId="2147483665"/>
          </pc:sldLayoutMkLst>
        </pc:sldLayoutChg>
        <pc:sldLayoutChg chg="add del">
          <pc:chgData name="Cortes, Ana M" userId="S::acortes7@calstatela.edu::0ef25c30-9f29-404b-bf53-a589724ba552" providerId="AD" clId="Web-{8A3FF6D3-BE2F-4EBC-8933-911ADBCB8857}" dt="2019-11-14T21:42:27.337" v="66"/>
          <pc:sldLayoutMkLst>
            <pc:docMk/>
            <pc:sldMasterMk cId="2460954070" sldId="2147483660"/>
            <pc:sldLayoutMk cId="3210312558" sldId="2147483666"/>
          </pc:sldLayoutMkLst>
        </pc:sldLayoutChg>
        <pc:sldLayoutChg chg="add del">
          <pc:chgData name="Cortes, Ana M" userId="S::acortes7@calstatela.edu::0ef25c30-9f29-404b-bf53-a589724ba552" providerId="AD" clId="Web-{8A3FF6D3-BE2F-4EBC-8933-911ADBCB8857}" dt="2019-11-14T21:42:27.337" v="66"/>
          <pc:sldLayoutMkLst>
            <pc:docMk/>
            <pc:sldMasterMk cId="2460954070" sldId="2147483660"/>
            <pc:sldLayoutMk cId="3146388984" sldId="2147483667"/>
          </pc:sldLayoutMkLst>
        </pc:sldLayoutChg>
        <pc:sldLayoutChg chg="add del">
          <pc:chgData name="Cortes, Ana M" userId="S::acortes7@calstatela.edu::0ef25c30-9f29-404b-bf53-a589724ba552" providerId="AD" clId="Web-{8A3FF6D3-BE2F-4EBC-8933-911ADBCB8857}" dt="2019-11-14T21:42:27.337" v="66"/>
          <pc:sldLayoutMkLst>
            <pc:docMk/>
            <pc:sldMasterMk cId="2460954070" sldId="2147483660"/>
            <pc:sldLayoutMk cId="3171841454" sldId="2147483668"/>
          </pc:sldLayoutMkLst>
        </pc:sldLayoutChg>
        <pc:sldLayoutChg chg="add del">
          <pc:chgData name="Cortes, Ana M" userId="S::acortes7@calstatela.edu::0ef25c30-9f29-404b-bf53-a589724ba552" providerId="AD" clId="Web-{8A3FF6D3-BE2F-4EBC-8933-911ADBCB8857}" dt="2019-11-14T21:42:27.337" v="66"/>
          <pc:sldLayoutMkLst>
            <pc:docMk/>
            <pc:sldMasterMk cId="2460954070" sldId="2147483660"/>
            <pc:sldLayoutMk cId="1718958274" sldId="2147483669"/>
          </pc:sldLayoutMkLst>
        </pc:sldLayoutChg>
        <pc:sldLayoutChg chg="add del">
          <pc:chgData name="Cortes, Ana M" userId="S::acortes7@calstatela.edu::0ef25c30-9f29-404b-bf53-a589724ba552" providerId="AD" clId="Web-{8A3FF6D3-BE2F-4EBC-8933-911ADBCB8857}" dt="2019-11-14T21:42:27.337" v="66"/>
          <pc:sldLayoutMkLst>
            <pc:docMk/>
            <pc:sldMasterMk cId="2460954070" sldId="2147483660"/>
            <pc:sldLayoutMk cId="2202905451" sldId="2147483670"/>
          </pc:sldLayoutMkLst>
        </pc:sldLayoutChg>
        <pc:sldLayoutChg chg="add del">
          <pc:chgData name="Cortes, Ana M" userId="S::acortes7@calstatela.edu::0ef25c30-9f29-404b-bf53-a589724ba552" providerId="AD" clId="Web-{8A3FF6D3-BE2F-4EBC-8933-911ADBCB8857}" dt="2019-11-14T21:42:27.337" v="66"/>
          <pc:sldLayoutMkLst>
            <pc:docMk/>
            <pc:sldMasterMk cId="2460954070" sldId="2147483660"/>
            <pc:sldLayoutMk cId="3479445657" sldId="2147483671"/>
          </pc:sldLayoutMkLst>
        </pc:sldLayoutChg>
      </pc:sldMasterChg>
      <pc:sldMasterChg chg="add del addSldLayout delSldLayout modSldLayout">
        <pc:chgData name="Cortes, Ana M" userId="S::acortes7@calstatela.edu::0ef25c30-9f29-404b-bf53-a589724ba552" providerId="AD" clId="Web-{8A3FF6D3-BE2F-4EBC-8933-911ADBCB8857}" dt="2019-11-14T21:42:27.337" v="66"/>
        <pc:sldMasterMkLst>
          <pc:docMk/>
          <pc:sldMasterMk cId="3904127947" sldId="2147483672"/>
        </pc:sldMasterMkLst>
        <pc:sldLayoutChg chg="add del mod replId">
          <pc:chgData name="Cortes, Ana M" userId="S::acortes7@calstatela.edu::0ef25c30-9f29-404b-bf53-a589724ba552" providerId="AD" clId="Web-{8A3FF6D3-BE2F-4EBC-8933-911ADBCB8857}" dt="2019-11-14T21:42:27.337" v="66"/>
          <pc:sldLayoutMkLst>
            <pc:docMk/>
            <pc:sldMasterMk cId="3904127947" sldId="2147483672"/>
            <pc:sldLayoutMk cId="218825283" sldId="2147483673"/>
          </pc:sldLayoutMkLst>
        </pc:sldLayoutChg>
        <pc:sldLayoutChg chg="add del mod replId">
          <pc:chgData name="Cortes, Ana M" userId="S::acortes7@calstatela.edu::0ef25c30-9f29-404b-bf53-a589724ba552" providerId="AD" clId="Web-{8A3FF6D3-BE2F-4EBC-8933-911ADBCB8857}" dt="2019-11-14T21:42:27.337" v="66"/>
          <pc:sldLayoutMkLst>
            <pc:docMk/>
            <pc:sldMasterMk cId="3904127947" sldId="2147483672"/>
            <pc:sldLayoutMk cId="1876757110" sldId="2147483674"/>
          </pc:sldLayoutMkLst>
        </pc:sldLayoutChg>
        <pc:sldLayoutChg chg="add del mod replId">
          <pc:chgData name="Cortes, Ana M" userId="S::acortes7@calstatela.edu::0ef25c30-9f29-404b-bf53-a589724ba552" providerId="AD" clId="Web-{8A3FF6D3-BE2F-4EBC-8933-911ADBCB8857}" dt="2019-11-14T21:42:27.337" v="66"/>
          <pc:sldLayoutMkLst>
            <pc:docMk/>
            <pc:sldMasterMk cId="3904127947" sldId="2147483672"/>
            <pc:sldLayoutMk cId="2564389478" sldId="2147483675"/>
          </pc:sldLayoutMkLst>
        </pc:sldLayoutChg>
        <pc:sldLayoutChg chg="add del mod replId">
          <pc:chgData name="Cortes, Ana M" userId="S::acortes7@calstatela.edu::0ef25c30-9f29-404b-bf53-a589724ba552" providerId="AD" clId="Web-{8A3FF6D3-BE2F-4EBC-8933-911ADBCB8857}" dt="2019-11-14T21:42:27.337" v="66"/>
          <pc:sldLayoutMkLst>
            <pc:docMk/>
            <pc:sldMasterMk cId="3904127947" sldId="2147483672"/>
            <pc:sldLayoutMk cId="3420108167" sldId="2147483676"/>
          </pc:sldLayoutMkLst>
        </pc:sldLayoutChg>
        <pc:sldLayoutChg chg="add del mod replId">
          <pc:chgData name="Cortes, Ana M" userId="S::acortes7@calstatela.edu::0ef25c30-9f29-404b-bf53-a589724ba552" providerId="AD" clId="Web-{8A3FF6D3-BE2F-4EBC-8933-911ADBCB8857}" dt="2019-11-14T21:42:27.337" v="66"/>
          <pc:sldLayoutMkLst>
            <pc:docMk/>
            <pc:sldMasterMk cId="3904127947" sldId="2147483672"/>
            <pc:sldLayoutMk cId="1192118600" sldId="2147483677"/>
          </pc:sldLayoutMkLst>
        </pc:sldLayoutChg>
        <pc:sldLayoutChg chg="add del mod replId">
          <pc:chgData name="Cortes, Ana M" userId="S::acortes7@calstatela.edu::0ef25c30-9f29-404b-bf53-a589724ba552" providerId="AD" clId="Web-{8A3FF6D3-BE2F-4EBC-8933-911ADBCB8857}" dt="2019-11-14T21:42:27.337" v="66"/>
          <pc:sldLayoutMkLst>
            <pc:docMk/>
            <pc:sldMasterMk cId="3904127947" sldId="2147483672"/>
            <pc:sldLayoutMk cId="3628520364" sldId="2147483678"/>
          </pc:sldLayoutMkLst>
        </pc:sldLayoutChg>
        <pc:sldLayoutChg chg="add del mod replId">
          <pc:chgData name="Cortes, Ana M" userId="S::acortes7@calstatela.edu::0ef25c30-9f29-404b-bf53-a589724ba552" providerId="AD" clId="Web-{8A3FF6D3-BE2F-4EBC-8933-911ADBCB8857}" dt="2019-11-14T21:42:27.337" v="66"/>
          <pc:sldLayoutMkLst>
            <pc:docMk/>
            <pc:sldMasterMk cId="3904127947" sldId="2147483672"/>
            <pc:sldLayoutMk cId="267352048" sldId="2147483679"/>
          </pc:sldLayoutMkLst>
        </pc:sldLayoutChg>
        <pc:sldLayoutChg chg="add del mod replId">
          <pc:chgData name="Cortes, Ana M" userId="S::acortes7@calstatela.edu::0ef25c30-9f29-404b-bf53-a589724ba552" providerId="AD" clId="Web-{8A3FF6D3-BE2F-4EBC-8933-911ADBCB8857}" dt="2019-11-14T21:42:27.337" v="66"/>
          <pc:sldLayoutMkLst>
            <pc:docMk/>
            <pc:sldMasterMk cId="3904127947" sldId="2147483672"/>
            <pc:sldLayoutMk cId="4023000919" sldId="2147483680"/>
          </pc:sldLayoutMkLst>
        </pc:sldLayoutChg>
        <pc:sldLayoutChg chg="add del mod replId">
          <pc:chgData name="Cortes, Ana M" userId="S::acortes7@calstatela.edu::0ef25c30-9f29-404b-bf53-a589724ba552" providerId="AD" clId="Web-{8A3FF6D3-BE2F-4EBC-8933-911ADBCB8857}" dt="2019-11-14T21:42:27.337" v="66"/>
          <pc:sldLayoutMkLst>
            <pc:docMk/>
            <pc:sldMasterMk cId="3904127947" sldId="2147483672"/>
            <pc:sldLayoutMk cId="978316541" sldId="2147483681"/>
          </pc:sldLayoutMkLst>
        </pc:sldLayoutChg>
        <pc:sldLayoutChg chg="add del mod replId">
          <pc:chgData name="Cortes, Ana M" userId="S::acortes7@calstatela.edu::0ef25c30-9f29-404b-bf53-a589724ba552" providerId="AD" clId="Web-{8A3FF6D3-BE2F-4EBC-8933-911ADBCB8857}" dt="2019-11-14T21:42:27.337" v="66"/>
          <pc:sldLayoutMkLst>
            <pc:docMk/>
            <pc:sldMasterMk cId="3904127947" sldId="2147483672"/>
            <pc:sldLayoutMk cId="109830020" sldId="2147483682"/>
          </pc:sldLayoutMkLst>
        </pc:sldLayoutChg>
        <pc:sldLayoutChg chg="add del mod replId">
          <pc:chgData name="Cortes, Ana M" userId="S::acortes7@calstatela.edu::0ef25c30-9f29-404b-bf53-a589724ba552" providerId="AD" clId="Web-{8A3FF6D3-BE2F-4EBC-8933-911ADBCB8857}" dt="2019-11-14T21:42:27.337" v="66"/>
          <pc:sldLayoutMkLst>
            <pc:docMk/>
            <pc:sldMasterMk cId="3904127947" sldId="2147483672"/>
            <pc:sldLayoutMk cId="3192990760" sldId="2147483683"/>
          </pc:sldLayoutMkLst>
        </pc:sldLayoutChg>
      </pc:sldMasterChg>
    </pc:docChg>
  </pc:docChgLst>
  <pc:docChgLst>
    <pc:chgData name="Cortes, Ana M" userId="S::acortes7@calstatela.edu::0ef25c30-9f29-404b-bf53-a589724ba552" providerId="AD" clId="Web-{AA3358BD-7396-4677-A12A-EFFEF55E848D}"/>
    <pc:docChg chg="addSld modSld addMainMaster delMainMaster">
      <pc:chgData name="Cortes, Ana M" userId="S::acortes7@calstatela.edu::0ef25c30-9f29-404b-bf53-a589724ba552" providerId="AD" clId="Web-{AA3358BD-7396-4677-A12A-EFFEF55E848D}" dt="2020-04-20T16:34:37.425" v="72" actId="20577"/>
      <pc:docMkLst>
        <pc:docMk/>
      </pc:docMkLst>
      <pc:sldChg chg="addSp delSp modSp mod modClrScheme delDesignElem chgLayout">
        <pc:chgData name="Cortes, Ana M" userId="S::acortes7@calstatela.edu::0ef25c30-9f29-404b-bf53-a589724ba552" providerId="AD" clId="Web-{AA3358BD-7396-4677-A12A-EFFEF55E848D}" dt="2020-04-20T16:34:05.503" v="66"/>
        <pc:sldMkLst>
          <pc:docMk/>
          <pc:sldMk cId="109857222" sldId="256"/>
        </pc:sldMkLst>
        <pc:spChg chg="mod ord">
          <ac:chgData name="Cortes, Ana M" userId="S::acortes7@calstatela.edu::0ef25c30-9f29-404b-bf53-a589724ba552" providerId="AD" clId="Web-{AA3358BD-7396-4677-A12A-EFFEF55E848D}" dt="2020-04-20T16:34:05.503" v="66"/>
          <ac:spMkLst>
            <pc:docMk/>
            <pc:sldMk cId="109857222" sldId="256"/>
            <ac:spMk id="2" creationId="{00000000-0000-0000-0000-000000000000}"/>
          </ac:spMkLst>
        </pc:spChg>
        <pc:spChg chg="mod ord">
          <ac:chgData name="Cortes, Ana M" userId="S::acortes7@calstatela.edu::0ef25c30-9f29-404b-bf53-a589724ba552" providerId="AD" clId="Web-{AA3358BD-7396-4677-A12A-EFFEF55E848D}" dt="2020-04-20T16:34:05.503" v="66"/>
          <ac:spMkLst>
            <pc:docMk/>
            <pc:sldMk cId="109857222" sldId="256"/>
            <ac:spMk id="3" creationId="{00000000-0000-0000-0000-000000000000}"/>
          </ac:spMkLst>
        </pc:spChg>
        <pc:spChg chg="add del">
          <ac:chgData name="Cortes, Ana M" userId="S::acortes7@calstatela.edu::0ef25c30-9f29-404b-bf53-a589724ba552" providerId="AD" clId="Web-{AA3358BD-7396-4677-A12A-EFFEF55E848D}" dt="2020-04-20T16:34:05.503" v="66"/>
          <ac:spMkLst>
            <pc:docMk/>
            <pc:sldMk cId="109857222" sldId="256"/>
            <ac:spMk id="25" creationId="{41F18803-BE79-4916-AE6B-5DE238B367F0}"/>
          </ac:spMkLst>
        </pc:spChg>
        <pc:spChg chg="add del">
          <ac:chgData name="Cortes, Ana M" userId="S::acortes7@calstatela.edu::0ef25c30-9f29-404b-bf53-a589724ba552" providerId="AD" clId="Web-{AA3358BD-7396-4677-A12A-EFFEF55E848D}" dt="2020-04-20T16:34:05.503" v="66"/>
          <ac:spMkLst>
            <pc:docMk/>
            <pc:sldMk cId="109857222" sldId="256"/>
            <ac:spMk id="27" creationId="{C15229F3-7A2E-4558-98FE-7A5F69409DCE}"/>
          </ac:spMkLst>
        </pc:spChg>
      </pc:sldChg>
      <pc:sldChg chg="addSp delSp modSp mod modClrScheme delDesignElem chgLayout">
        <pc:chgData name="Cortes, Ana M" userId="S::acortes7@calstatela.edu::0ef25c30-9f29-404b-bf53-a589724ba552" providerId="AD" clId="Web-{AA3358BD-7396-4677-A12A-EFFEF55E848D}" dt="2020-04-20T16:34:05.503" v="66"/>
        <pc:sldMkLst>
          <pc:docMk/>
          <pc:sldMk cId="2802731682" sldId="257"/>
        </pc:sldMkLst>
        <pc:spChg chg="mod ord">
          <ac:chgData name="Cortes, Ana M" userId="S::acortes7@calstatela.edu::0ef25c30-9f29-404b-bf53-a589724ba552" providerId="AD" clId="Web-{AA3358BD-7396-4677-A12A-EFFEF55E848D}" dt="2020-04-20T16:34:05.503" v="66"/>
          <ac:spMkLst>
            <pc:docMk/>
            <pc:sldMk cId="2802731682" sldId="257"/>
            <ac:spMk id="2" creationId="{3898A4B6-F57F-4583-B244-69EB95DF9130}"/>
          </ac:spMkLst>
        </pc:spChg>
        <pc:spChg chg="mod ord">
          <ac:chgData name="Cortes, Ana M" userId="S::acortes7@calstatela.edu::0ef25c30-9f29-404b-bf53-a589724ba552" providerId="AD" clId="Web-{AA3358BD-7396-4677-A12A-EFFEF55E848D}" dt="2020-04-20T16:34:05.503" v="66"/>
          <ac:spMkLst>
            <pc:docMk/>
            <pc:sldMk cId="2802731682" sldId="257"/>
            <ac:spMk id="3" creationId="{5265465A-82B0-42DA-B287-0021FE789A52}"/>
          </ac:spMkLst>
        </pc:spChg>
        <pc:spChg chg="add del">
          <ac:chgData name="Cortes, Ana M" userId="S::acortes7@calstatela.edu::0ef25c30-9f29-404b-bf53-a589724ba552" providerId="AD" clId="Web-{AA3358BD-7396-4677-A12A-EFFEF55E848D}" dt="2020-04-20T16:34:05.503" v="66"/>
          <ac:spMkLst>
            <pc:docMk/>
            <pc:sldMk cId="2802731682" sldId="257"/>
            <ac:spMk id="16" creationId="{05C7EBC3-4672-4DAB-81C2-58661FAFAED6}"/>
          </ac:spMkLst>
        </pc:spChg>
        <pc:spChg chg="add del">
          <ac:chgData name="Cortes, Ana M" userId="S::acortes7@calstatela.edu::0ef25c30-9f29-404b-bf53-a589724ba552" providerId="AD" clId="Web-{AA3358BD-7396-4677-A12A-EFFEF55E848D}" dt="2020-04-20T16:34:05.503" v="66"/>
          <ac:spMkLst>
            <pc:docMk/>
            <pc:sldMk cId="2802731682" sldId="257"/>
            <ac:spMk id="18" creationId="{1ABCC31D-213C-44E9-9CC8-8FB2DFC22EDB}"/>
          </ac:spMkLst>
        </pc:spChg>
      </pc:sldChg>
      <pc:sldChg chg="addSp delSp modSp mod modClrScheme delDesignElem chgLayout">
        <pc:chgData name="Cortes, Ana M" userId="S::acortes7@calstatela.edu::0ef25c30-9f29-404b-bf53-a589724ba552" providerId="AD" clId="Web-{AA3358BD-7396-4677-A12A-EFFEF55E848D}" dt="2020-04-20T16:34:05.503" v="66"/>
        <pc:sldMkLst>
          <pc:docMk/>
          <pc:sldMk cId="184822786" sldId="258"/>
        </pc:sldMkLst>
        <pc:spChg chg="mod ord">
          <ac:chgData name="Cortes, Ana M" userId="S::acortes7@calstatela.edu::0ef25c30-9f29-404b-bf53-a589724ba552" providerId="AD" clId="Web-{AA3358BD-7396-4677-A12A-EFFEF55E848D}" dt="2020-04-20T16:34:05.503" v="66"/>
          <ac:spMkLst>
            <pc:docMk/>
            <pc:sldMk cId="184822786" sldId="258"/>
            <ac:spMk id="2" creationId="{16EC0E1D-0931-4D07-82A8-9CBD39BACBBF}"/>
          </ac:spMkLst>
        </pc:spChg>
        <pc:spChg chg="mod ord">
          <ac:chgData name="Cortes, Ana M" userId="S::acortes7@calstatela.edu::0ef25c30-9f29-404b-bf53-a589724ba552" providerId="AD" clId="Web-{AA3358BD-7396-4677-A12A-EFFEF55E848D}" dt="2020-04-20T16:34:05.503" v="66"/>
          <ac:spMkLst>
            <pc:docMk/>
            <pc:sldMk cId="184822786" sldId="258"/>
            <ac:spMk id="3" creationId="{08577090-82A7-44CF-A79B-DF2DFE0C7145}"/>
          </ac:spMkLst>
        </pc:spChg>
        <pc:spChg chg="add del">
          <ac:chgData name="Cortes, Ana M" userId="S::acortes7@calstatela.edu::0ef25c30-9f29-404b-bf53-a589724ba552" providerId="AD" clId="Web-{AA3358BD-7396-4677-A12A-EFFEF55E848D}" dt="2020-04-20T16:34:05.503" v="66"/>
          <ac:spMkLst>
            <pc:docMk/>
            <pc:sldMk cId="184822786" sldId="258"/>
            <ac:spMk id="6" creationId="{CF62D2A7-8207-488C-9F46-316BA81A16C8}"/>
          </ac:spMkLst>
        </pc:spChg>
      </pc:sldChg>
      <pc:sldChg chg="addSp delSp modSp mod modClrScheme delDesignElem chgLayout">
        <pc:chgData name="Cortes, Ana M" userId="S::acortes7@calstatela.edu::0ef25c30-9f29-404b-bf53-a589724ba552" providerId="AD" clId="Web-{AA3358BD-7396-4677-A12A-EFFEF55E848D}" dt="2020-04-20T16:34:05.503" v="66"/>
        <pc:sldMkLst>
          <pc:docMk/>
          <pc:sldMk cId="2154473376" sldId="259"/>
        </pc:sldMkLst>
        <pc:spChg chg="mod ord">
          <ac:chgData name="Cortes, Ana M" userId="S::acortes7@calstatela.edu::0ef25c30-9f29-404b-bf53-a589724ba552" providerId="AD" clId="Web-{AA3358BD-7396-4677-A12A-EFFEF55E848D}" dt="2020-04-20T16:34:05.503" v="66"/>
          <ac:spMkLst>
            <pc:docMk/>
            <pc:sldMk cId="2154473376" sldId="259"/>
            <ac:spMk id="2" creationId="{F6D74C5B-3DA0-47E2-969B-DE7EA31641BA}"/>
          </ac:spMkLst>
        </pc:spChg>
        <pc:spChg chg="mod ord">
          <ac:chgData name="Cortes, Ana M" userId="S::acortes7@calstatela.edu::0ef25c30-9f29-404b-bf53-a589724ba552" providerId="AD" clId="Web-{AA3358BD-7396-4677-A12A-EFFEF55E848D}" dt="2020-04-20T16:34:05.503" v="66"/>
          <ac:spMkLst>
            <pc:docMk/>
            <pc:sldMk cId="2154473376" sldId="259"/>
            <ac:spMk id="3" creationId="{75AAF73B-19AF-4261-8A6F-43E66E81D432}"/>
          </ac:spMkLst>
        </pc:spChg>
        <pc:spChg chg="add del">
          <ac:chgData name="Cortes, Ana M" userId="S::acortes7@calstatela.edu::0ef25c30-9f29-404b-bf53-a589724ba552" providerId="AD" clId="Web-{AA3358BD-7396-4677-A12A-EFFEF55E848D}" dt="2020-04-20T16:34:05.503" v="66"/>
          <ac:spMkLst>
            <pc:docMk/>
            <pc:sldMk cId="2154473376" sldId="259"/>
            <ac:spMk id="20" creationId="{CF62D2A7-8207-488C-9F46-316BA81A16C8}"/>
          </ac:spMkLst>
        </pc:spChg>
      </pc:sldChg>
      <pc:sldChg chg="addSp delSp modSp mod modClrScheme delDesignElem chgLayout">
        <pc:chgData name="Cortes, Ana M" userId="S::acortes7@calstatela.edu::0ef25c30-9f29-404b-bf53-a589724ba552" providerId="AD" clId="Web-{AA3358BD-7396-4677-A12A-EFFEF55E848D}" dt="2020-04-20T16:34:05.503" v="66"/>
        <pc:sldMkLst>
          <pc:docMk/>
          <pc:sldMk cId="2901476259" sldId="260"/>
        </pc:sldMkLst>
        <pc:spChg chg="mod ord">
          <ac:chgData name="Cortes, Ana M" userId="S::acortes7@calstatela.edu::0ef25c30-9f29-404b-bf53-a589724ba552" providerId="AD" clId="Web-{AA3358BD-7396-4677-A12A-EFFEF55E848D}" dt="2020-04-20T16:34:05.503" v="66"/>
          <ac:spMkLst>
            <pc:docMk/>
            <pc:sldMk cId="2901476259" sldId="260"/>
            <ac:spMk id="2" creationId="{E149AB85-B808-4467-A883-62BA1175451B}"/>
          </ac:spMkLst>
        </pc:spChg>
        <pc:spChg chg="mod ord">
          <ac:chgData name="Cortes, Ana M" userId="S::acortes7@calstatela.edu::0ef25c30-9f29-404b-bf53-a589724ba552" providerId="AD" clId="Web-{AA3358BD-7396-4677-A12A-EFFEF55E848D}" dt="2020-04-20T16:34:05.503" v="66"/>
          <ac:spMkLst>
            <pc:docMk/>
            <pc:sldMk cId="2901476259" sldId="260"/>
            <ac:spMk id="14" creationId="{F95A9BAA-04F1-4B9F-91AB-C53D8AC53BDF}"/>
          </ac:spMkLst>
        </pc:spChg>
        <pc:spChg chg="add del">
          <ac:chgData name="Cortes, Ana M" userId="S::acortes7@calstatela.edu::0ef25c30-9f29-404b-bf53-a589724ba552" providerId="AD" clId="Web-{AA3358BD-7396-4677-A12A-EFFEF55E848D}" dt="2020-04-20T16:34:05.503" v="66"/>
          <ac:spMkLst>
            <pc:docMk/>
            <pc:sldMk cId="2901476259" sldId="260"/>
            <ac:spMk id="39" creationId="{54A709FC-1ADC-45CD-856D-3B1A50C58388}"/>
          </ac:spMkLst>
        </pc:spChg>
        <pc:spChg chg="add del">
          <ac:chgData name="Cortes, Ana M" userId="S::acortes7@calstatela.edu::0ef25c30-9f29-404b-bf53-a589724ba552" providerId="AD" clId="Web-{AA3358BD-7396-4677-A12A-EFFEF55E848D}" dt="2020-04-20T16:34:05.503" v="66"/>
          <ac:spMkLst>
            <pc:docMk/>
            <pc:sldMk cId="2901476259" sldId="260"/>
            <ac:spMk id="41" creationId="{AE67272E-0E66-4396-9C0C-4E154CCE2052}"/>
          </ac:spMkLst>
        </pc:spChg>
        <pc:spChg chg="add del">
          <ac:chgData name="Cortes, Ana M" userId="S::acortes7@calstatela.edu::0ef25c30-9f29-404b-bf53-a589724ba552" providerId="AD" clId="Web-{AA3358BD-7396-4677-A12A-EFFEF55E848D}" dt="2020-04-20T16:34:05.503" v="66"/>
          <ac:spMkLst>
            <pc:docMk/>
            <pc:sldMk cId="2901476259" sldId="260"/>
            <ac:spMk id="43" creationId="{BCB8E572-32F0-4C78-B268-2702C859FDB6}"/>
          </ac:spMkLst>
        </pc:spChg>
        <pc:spChg chg="add del">
          <ac:chgData name="Cortes, Ana M" userId="S::acortes7@calstatela.edu::0ef25c30-9f29-404b-bf53-a589724ba552" providerId="AD" clId="Web-{AA3358BD-7396-4677-A12A-EFFEF55E848D}" dt="2020-04-20T16:34:05.503" v="66"/>
          <ac:spMkLst>
            <pc:docMk/>
            <pc:sldMk cId="2901476259" sldId="260"/>
            <ac:spMk id="45" creationId="{BFC6224A-7B8A-4699-99DC-A6C9CD6171C4}"/>
          </ac:spMkLst>
        </pc:spChg>
        <pc:spChg chg="add del">
          <ac:chgData name="Cortes, Ana M" userId="S::acortes7@calstatela.edu::0ef25c30-9f29-404b-bf53-a589724ba552" providerId="AD" clId="Web-{AA3358BD-7396-4677-A12A-EFFEF55E848D}" dt="2020-04-20T16:34:05.503" v="66"/>
          <ac:spMkLst>
            <pc:docMk/>
            <pc:sldMk cId="2901476259" sldId="260"/>
            <ac:spMk id="47" creationId="{0611C424-EB44-492D-9C48-78BB0D5DC97F}"/>
          </ac:spMkLst>
        </pc:spChg>
        <pc:spChg chg="add del">
          <ac:chgData name="Cortes, Ana M" userId="S::acortes7@calstatela.edu::0ef25c30-9f29-404b-bf53-a589724ba552" providerId="AD" clId="Web-{AA3358BD-7396-4677-A12A-EFFEF55E848D}" dt="2020-04-20T16:34:05.503" v="66"/>
          <ac:spMkLst>
            <pc:docMk/>
            <pc:sldMk cId="2901476259" sldId="260"/>
            <ac:spMk id="49" creationId="{59156A24-128C-4054-AAFF-F8CA5BA0E79C}"/>
          </ac:spMkLst>
        </pc:spChg>
        <pc:spChg chg="add del">
          <ac:chgData name="Cortes, Ana M" userId="S::acortes7@calstatela.edu::0ef25c30-9f29-404b-bf53-a589724ba552" providerId="AD" clId="Web-{AA3358BD-7396-4677-A12A-EFFEF55E848D}" dt="2020-04-20T16:34:05.503" v="66"/>
          <ac:spMkLst>
            <pc:docMk/>
            <pc:sldMk cId="2901476259" sldId="260"/>
            <ac:spMk id="51" creationId="{646E8F12-06B4-4D6B-866C-1743B253C8CE}"/>
          </ac:spMkLst>
        </pc:spChg>
        <pc:spChg chg="add del">
          <ac:chgData name="Cortes, Ana M" userId="S::acortes7@calstatela.edu::0ef25c30-9f29-404b-bf53-a589724ba552" providerId="AD" clId="Web-{AA3358BD-7396-4677-A12A-EFFEF55E848D}" dt="2020-04-20T16:34:05.503" v="66"/>
          <ac:spMkLst>
            <pc:docMk/>
            <pc:sldMk cId="2901476259" sldId="260"/>
            <ac:spMk id="53" creationId="{3CC324B9-DFFF-42F1-8D81-AAD42554BDA0}"/>
          </ac:spMkLst>
        </pc:spChg>
      </pc:sldChg>
      <pc:sldChg chg="modSp mod modClrScheme chgLayout">
        <pc:chgData name="Cortes, Ana M" userId="S::acortes7@calstatela.edu::0ef25c30-9f29-404b-bf53-a589724ba552" providerId="AD" clId="Web-{AA3358BD-7396-4677-A12A-EFFEF55E848D}" dt="2020-04-20T16:34:05.503" v="66"/>
        <pc:sldMkLst>
          <pc:docMk/>
          <pc:sldMk cId="1364653843" sldId="261"/>
        </pc:sldMkLst>
        <pc:spChg chg="mod ord">
          <ac:chgData name="Cortes, Ana M" userId="S::acortes7@calstatela.edu::0ef25c30-9f29-404b-bf53-a589724ba552" providerId="AD" clId="Web-{AA3358BD-7396-4677-A12A-EFFEF55E848D}" dt="2020-04-20T16:34:05.503" v="66"/>
          <ac:spMkLst>
            <pc:docMk/>
            <pc:sldMk cId="1364653843" sldId="261"/>
            <ac:spMk id="2" creationId="{09A5FA9A-6801-4458-98EF-E2208BE27034}"/>
          </ac:spMkLst>
        </pc:spChg>
      </pc:sldChg>
      <pc:sldChg chg="addSp delSp modSp mod modClrScheme delDesignElem chgLayout">
        <pc:chgData name="Cortes, Ana M" userId="S::acortes7@calstatela.edu::0ef25c30-9f29-404b-bf53-a589724ba552" providerId="AD" clId="Web-{AA3358BD-7396-4677-A12A-EFFEF55E848D}" dt="2020-04-20T16:34:05.503" v="66"/>
        <pc:sldMkLst>
          <pc:docMk/>
          <pc:sldMk cId="101116952" sldId="264"/>
        </pc:sldMkLst>
        <pc:spChg chg="mod ord">
          <ac:chgData name="Cortes, Ana M" userId="S::acortes7@calstatela.edu::0ef25c30-9f29-404b-bf53-a589724ba552" providerId="AD" clId="Web-{AA3358BD-7396-4677-A12A-EFFEF55E848D}" dt="2020-04-20T16:34:05.503" v="66"/>
          <ac:spMkLst>
            <pc:docMk/>
            <pc:sldMk cId="101116952" sldId="264"/>
            <ac:spMk id="2" creationId="{5266A64F-7F68-4AFF-918F-260D631D3A20}"/>
          </ac:spMkLst>
        </pc:spChg>
        <pc:spChg chg="add del">
          <ac:chgData name="Cortes, Ana M" userId="S::acortes7@calstatela.edu::0ef25c30-9f29-404b-bf53-a589724ba552" providerId="AD" clId="Web-{AA3358BD-7396-4677-A12A-EFFEF55E848D}" dt="2020-04-20T16:34:05.503" v="66"/>
          <ac:spMkLst>
            <pc:docMk/>
            <pc:sldMk cId="101116952" sldId="264"/>
            <ac:spMk id="34" creationId="{003713C1-2FB2-413B-BF91-3AE41726FB7A}"/>
          </ac:spMkLst>
        </pc:spChg>
        <pc:spChg chg="add del">
          <ac:chgData name="Cortes, Ana M" userId="S::acortes7@calstatela.edu::0ef25c30-9f29-404b-bf53-a589724ba552" providerId="AD" clId="Web-{AA3358BD-7396-4677-A12A-EFFEF55E848D}" dt="2020-04-20T16:34:05.503" v="66"/>
          <ac:spMkLst>
            <pc:docMk/>
            <pc:sldMk cId="101116952" sldId="264"/>
            <ac:spMk id="37" creationId="{1CAB92A9-A23E-4C58-BF68-EDCB6F12A53E}"/>
          </ac:spMkLst>
        </pc:spChg>
        <pc:spChg chg="add del">
          <ac:chgData name="Cortes, Ana M" userId="S::acortes7@calstatela.edu::0ef25c30-9f29-404b-bf53-a589724ba552" providerId="AD" clId="Web-{AA3358BD-7396-4677-A12A-EFFEF55E848D}" dt="2020-04-20T16:34:05.503" v="66"/>
          <ac:spMkLst>
            <pc:docMk/>
            <pc:sldMk cId="101116952" sldId="264"/>
            <ac:spMk id="39" creationId="{90795B4D-5022-4A7F-A01D-8D880B7CDBE6}"/>
          </ac:spMkLst>
        </pc:spChg>
        <pc:spChg chg="add del">
          <ac:chgData name="Cortes, Ana M" userId="S::acortes7@calstatela.edu::0ef25c30-9f29-404b-bf53-a589724ba552" providerId="AD" clId="Web-{AA3358BD-7396-4677-A12A-EFFEF55E848D}" dt="2020-04-20T16:34:05.503" v="66"/>
          <ac:spMkLst>
            <pc:docMk/>
            <pc:sldMk cId="101116952" sldId="264"/>
            <ac:spMk id="41" creationId="{AFD19018-DE7C-4796-ADF2-AD2EB0FC0D9C}"/>
          </ac:spMkLst>
        </pc:spChg>
        <pc:spChg chg="add del">
          <ac:chgData name="Cortes, Ana M" userId="S::acortes7@calstatela.edu::0ef25c30-9f29-404b-bf53-a589724ba552" providerId="AD" clId="Web-{AA3358BD-7396-4677-A12A-EFFEF55E848D}" dt="2020-04-20T16:34:05.503" v="66"/>
          <ac:spMkLst>
            <pc:docMk/>
            <pc:sldMk cId="101116952" sldId="264"/>
            <ac:spMk id="43" creationId="{B1A0A2C2-4F85-44AF-8708-8DCA4B550CB8}"/>
          </ac:spMkLst>
        </pc:spChg>
        <pc:picChg chg="mod ord">
          <ac:chgData name="Cortes, Ana M" userId="S::acortes7@calstatela.edu::0ef25c30-9f29-404b-bf53-a589724ba552" providerId="AD" clId="Web-{AA3358BD-7396-4677-A12A-EFFEF55E848D}" dt="2020-04-20T16:34:05.503" v="66"/>
          <ac:picMkLst>
            <pc:docMk/>
            <pc:sldMk cId="101116952" sldId="264"/>
            <ac:picMk id="4" creationId="{B22DC6F6-1DA1-4064-81ED-20782A33F97E}"/>
          </ac:picMkLst>
        </pc:picChg>
      </pc:sldChg>
      <pc:sldChg chg="addSp delSp modSp mod modClrScheme delDesignElem chgLayout">
        <pc:chgData name="Cortes, Ana M" userId="S::acortes7@calstatela.edu::0ef25c30-9f29-404b-bf53-a589724ba552" providerId="AD" clId="Web-{AA3358BD-7396-4677-A12A-EFFEF55E848D}" dt="2020-04-20T16:34:05.503" v="66"/>
        <pc:sldMkLst>
          <pc:docMk/>
          <pc:sldMk cId="2146618926" sldId="266"/>
        </pc:sldMkLst>
        <pc:spChg chg="mod ord">
          <ac:chgData name="Cortes, Ana M" userId="S::acortes7@calstatela.edu::0ef25c30-9f29-404b-bf53-a589724ba552" providerId="AD" clId="Web-{AA3358BD-7396-4677-A12A-EFFEF55E848D}" dt="2020-04-20T16:34:05.503" v="66"/>
          <ac:spMkLst>
            <pc:docMk/>
            <pc:sldMk cId="2146618926" sldId="266"/>
            <ac:spMk id="2" creationId="{106B28D3-1714-4D1D-A266-F7A46860FDC0}"/>
          </ac:spMkLst>
        </pc:spChg>
        <pc:spChg chg="mod ord">
          <ac:chgData name="Cortes, Ana M" userId="S::acortes7@calstatela.edu::0ef25c30-9f29-404b-bf53-a589724ba552" providerId="AD" clId="Web-{AA3358BD-7396-4677-A12A-EFFEF55E848D}" dt="2020-04-20T16:34:05.503" v="66"/>
          <ac:spMkLst>
            <pc:docMk/>
            <pc:sldMk cId="2146618926" sldId="266"/>
            <ac:spMk id="14" creationId="{2C2E3E26-F81A-4B06-A720-A5552A95E9B4}"/>
          </ac:spMkLst>
        </pc:spChg>
        <pc:spChg chg="add del">
          <ac:chgData name="Cortes, Ana M" userId="S::acortes7@calstatela.edu::0ef25c30-9f29-404b-bf53-a589724ba552" providerId="AD" clId="Web-{AA3358BD-7396-4677-A12A-EFFEF55E848D}" dt="2020-04-20T16:34:05.503" v="66"/>
          <ac:spMkLst>
            <pc:docMk/>
            <pc:sldMk cId="2146618926" sldId="266"/>
            <ac:spMk id="22" creationId="{C99A8FB7-A79B-4BC9-9D56-B79587F6AA3E}"/>
          </ac:spMkLst>
        </pc:spChg>
        <pc:spChg chg="add del">
          <ac:chgData name="Cortes, Ana M" userId="S::acortes7@calstatela.edu::0ef25c30-9f29-404b-bf53-a589724ba552" providerId="AD" clId="Web-{AA3358BD-7396-4677-A12A-EFFEF55E848D}" dt="2020-04-20T16:34:05.503" v="66"/>
          <ac:spMkLst>
            <pc:docMk/>
            <pc:sldMk cId="2146618926" sldId="266"/>
            <ac:spMk id="24" creationId="{B23893E2-3349-46D7-A7AA-B9E447957FB1}"/>
          </ac:spMkLst>
        </pc:spChg>
        <pc:spChg chg="add del">
          <ac:chgData name="Cortes, Ana M" userId="S::acortes7@calstatela.edu::0ef25c30-9f29-404b-bf53-a589724ba552" providerId="AD" clId="Web-{AA3358BD-7396-4677-A12A-EFFEF55E848D}" dt="2020-04-20T16:34:05.503" v="66"/>
          <ac:spMkLst>
            <pc:docMk/>
            <pc:sldMk cId="2146618926" sldId="266"/>
            <ac:spMk id="26" creationId="{2B7592FE-10D1-4664-B623-353F47C8DF7F}"/>
          </ac:spMkLst>
        </pc:spChg>
      </pc:sldChg>
      <pc:sldChg chg="addSp delSp modSp mod modClrScheme delDesignElem chgLayout">
        <pc:chgData name="Cortes, Ana M" userId="S::acortes7@calstatela.edu::0ef25c30-9f29-404b-bf53-a589724ba552" providerId="AD" clId="Web-{AA3358BD-7396-4677-A12A-EFFEF55E848D}" dt="2020-04-20T16:34:05.503" v="66"/>
        <pc:sldMkLst>
          <pc:docMk/>
          <pc:sldMk cId="1753798199" sldId="268"/>
        </pc:sldMkLst>
        <pc:spChg chg="mod ord">
          <ac:chgData name="Cortes, Ana M" userId="S::acortes7@calstatela.edu::0ef25c30-9f29-404b-bf53-a589724ba552" providerId="AD" clId="Web-{AA3358BD-7396-4677-A12A-EFFEF55E848D}" dt="2020-04-20T16:34:05.503" v="66"/>
          <ac:spMkLst>
            <pc:docMk/>
            <pc:sldMk cId="1753798199" sldId="268"/>
            <ac:spMk id="2" creationId="{8FF2B640-DB5C-4A4E-8ED2-877A0034A923}"/>
          </ac:spMkLst>
        </pc:spChg>
        <pc:spChg chg="mod ord">
          <ac:chgData name="Cortes, Ana M" userId="S::acortes7@calstatela.edu::0ef25c30-9f29-404b-bf53-a589724ba552" providerId="AD" clId="Web-{AA3358BD-7396-4677-A12A-EFFEF55E848D}" dt="2020-04-20T16:34:05.503" v="66"/>
          <ac:spMkLst>
            <pc:docMk/>
            <pc:sldMk cId="1753798199" sldId="268"/>
            <ac:spMk id="9" creationId="{092AB7A2-7094-4B0C-9D8A-E68AE39D3FE3}"/>
          </ac:spMkLst>
        </pc:spChg>
        <pc:spChg chg="add del">
          <ac:chgData name="Cortes, Ana M" userId="S::acortes7@calstatela.edu::0ef25c30-9f29-404b-bf53-a589724ba552" providerId="AD" clId="Web-{AA3358BD-7396-4677-A12A-EFFEF55E848D}" dt="2020-04-20T16:34:05.503" v="66"/>
          <ac:spMkLst>
            <pc:docMk/>
            <pc:sldMk cId="1753798199" sldId="268"/>
            <ac:spMk id="14" creationId="{867D4867-5BA7-4462-B2F6-A23F4A622AA7}"/>
          </ac:spMkLst>
        </pc:spChg>
      </pc:sldChg>
      <pc:sldChg chg="addSp delSp modSp mod modClrScheme delDesignElem chgLayout">
        <pc:chgData name="Cortes, Ana M" userId="S::acortes7@calstatela.edu::0ef25c30-9f29-404b-bf53-a589724ba552" providerId="AD" clId="Web-{AA3358BD-7396-4677-A12A-EFFEF55E848D}" dt="2020-04-20T16:34:05.503" v="66"/>
        <pc:sldMkLst>
          <pc:docMk/>
          <pc:sldMk cId="3574954781" sldId="269"/>
        </pc:sldMkLst>
        <pc:spChg chg="mod ord">
          <ac:chgData name="Cortes, Ana M" userId="S::acortes7@calstatela.edu::0ef25c30-9f29-404b-bf53-a589724ba552" providerId="AD" clId="Web-{AA3358BD-7396-4677-A12A-EFFEF55E848D}" dt="2020-04-20T16:34:05.503" v="66"/>
          <ac:spMkLst>
            <pc:docMk/>
            <pc:sldMk cId="3574954781" sldId="269"/>
            <ac:spMk id="2" creationId="{37425761-7391-4FC6-9A91-E238996BAEDD}"/>
          </ac:spMkLst>
        </pc:spChg>
        <pc:spChg chg="add del">
          <ac:chgData name="Cortes, Ana M" userId="S::acortes7@calstatela.edu::0ef25c30-9f29-404b-bf53-a589724ba552" providerId="AD" clId="Web-{AA3358BD-7396-4677-A12A-EFFEF55E848D}" dt="2020-04-20T16:34:05.503" v="66"/>
          <ac:spMkLst>
            <pc:docMk/>
            <pc:sldMk cId="3574954781" sldId="269"/>
            <ac:spMk id="7" creationId="{2A8AA5BC-4F7A-4226-8F99-6D824B226A97}"/>
          </ac:spMkLst>
        </pc:spChg>
        <pc:spChg chg="add del">
          <ac:chgData name="Cortes, Ana M" userId="S::acortes7@calstatela.edu::0ef25c30-9f29-404b-bf53-a589724ba552" providerId="AD" clId="Web-{AA3358BD-7396-4677-A12A-EFFEF55E848D}" dt="2020-04-20T16:34:05.503" v="66"/>
          <ac:spMkLst>
            <pc:docMk/>
            <pc:sldMk cId="3574954781" sldId="269"/>
            <ac:spMk id="9" creationId="{3E5445C6-DD42-4979-86FF-03730E8C6DB0}"/>
          </ac:spMkLst>
        </pc:spChg>
        <pc:cxnChg chg="add del">
          <ac:chgData name="Cortes, Ana M" userId="S::acortes7@calstatela.edu::0ef25c30-9f29-404b-bf53-a589724ba552" providerId="AD" clId="Web-{AA3358BD-7396-4677-A12A-EFFEF55E848D}" dt="2020-04-20T16:34:05.503" v="66"/>
          <ac:cxnSpMkLst>
            <pc:docMk/>
            <pc:sldMk cId="3574954781" sldId="269"/>
            <ac:cxnSpMk id="11" creationId="{45000665-DFC7-417E-8FD7-516A0F15C975}"/>
          </ac:cxnSpMkLst>
        </pc:cxnChg>
      </pc:sldChg>
      <pc:sldChg chg="addSp delSp modSp mod modClrScheme delDesignElem chgLayout">
        <pc:chgData name="Cortes, Ana M" userId="S::acortes7@calstatela.edu::0ef25c30-9f29-404b-bf53-a589724ba552" providerId="AD" clId="Web-{AA3358BD-7396-4677-A12A-EFFEF55E848D}" dt="2020-04-20T16:34:05.503" v="66"/>
        <pc:sldMkLst>
          <pc:docMk/>
          <pc:sldMk cId="788380423" sldId="270"/>
        </pc:sldMkLst>
        <pc:spChg chg="mod ord">
          <ac:chgData name="Cortes, Ana M" userId="S::acortes7@calstatela.edu::0ef25c30-9f29-404b-bf53-a589724ba552" providerId="AD" clId="Web-{AA3358BD-7396-4677-A12A-EFFEF55E848D}" dt="2020-04-20T16:34:05.503" v="66"/>
          <ac:spMkLst>
            <pc:docMk/>
            <pc:sldMk cId="788380423" sldId="270"/>
            <ac:spMk id="2" creationId="{0275752F-7AA6-4A68-89DE-2AEEAF4BCE05}"/>
          </ac:spMkLst>
        </pc:spChg>
        <pc:spChg chg="mod ord">
          <ac:chgData name="Cortes, Ana M" userId="S::acortes7@calstatela.edu::0ef25c30-9f29-404b-bf53-a589724ba552" providerId="AD" clId="Web-{AA3358BD-7396-4677-A12A-EFFEF55E848D}" dt="2020-04-20T16:34:05.503" v="66"/>
          <ac:spMkLst>
            <pc:docMk/>
            <pc:sldMk cId="788380423" sldId="270"/>
            <ac:spMk id="3" creationId="{FB3B7D57-976E-47B8-A283-83143542D35D}"/>
          </ac:spMkLst>
        </pc:spChg>
        <pc:spChg chg="add del">
          <ac:chgData name="Cortes, Ana M" userId="S::acortes7@calstatela.edu::0ef25c30-9f29-404b-bf53-a589724ba552" providerId="AD" clId="Web-{AA3358BD-7396-4677-A12A-EFFEF55E848D}" dt="2020-04-20T16:34:05.503" v="66"/>
          <ac:spMkLst>
            <pc:docMk/>
            <pc:sldMk cId="788380423" sldId="270"/>
            <ac:spMk id="12" creationId="{428D436F-9ACD-4C92-AFC8-C934C527A6A4}"/>
          </ac:spMkLst>
        </pc:spChg>
        <pc:spChg chg="add del">
          <ac:chgData name="Cortes, Ana M" userId="S::acortes7@calstatela.edu::0ef25c30-9f29-404b-bf53-a589724ba552" providerId="AD" clId="Web-{AA3358BD-7396-4677-A12A-EFFEF55E848D}" dt="2020-04-20T16:34:05.503" v="66"/>
          <ac:spMkLst>
            <pc:docMk/>
            <pc:sldMk cId="788380423" sldId="270"/>
            <ac:spMk id="14" creationId="{090538E0-A884-4E60-A6AB-77D830E2FCED}"/>
          </ac:spMkLst>
        </pc:spChg>
        <pc:spChg chg="add del">
          <ac:chgData name="Cortes, Ana M" userId="S::acortes7@calstatela.edu::0ef25c30-9f29-404b-bf53-a589724ba552" providerId="AD" clId="Web-{AA3358BD-7396-4677-A12A-EFFEF55E848D}" dt="2020-04-20T16:34:05.503" v="66"/>
          <ac:spMkLst>
            <pc:docMk/>
            <pc:sldMk cId="788380423" sldId="270"/>
            <ac:spMk id="16" creationId="{DB0D7DD0-1C67-4D4C-9E06-678233DB8468}"/>
          </ac:spMkLst>
        </pc:spChg>
      </pc:sldChg>
      <pc:sldChg chg="addSp delSp modSp mod modClrScheme delDesignElem chgLayout">
        <pc:chgData name="Cortes, Ana M" userId="S::acortes7@calstatela.edu::0ef25c30-9f29-404b-bf53-a589724ba552" providerId="AD" clId="Web-{AA3358BD-7396-4677-A12A-EFFEF55E848D}" dt="2020-04-20T16:34:05.503" v="66"/>
        <pc:sldMkLst>
          <pc:docMk/>
          <pc:sldMk cId="4168021260" sldId="272"/>
        </pc:sldMkLst>
        <pc:spChg chg="mod ord">
          <ac:chgData name="Cortes, Ana M" userId="S::acortes7@calstatela.edu::0ef25c30-9f29-404b-bf53-a589724ba552" providerId="AD" clId="Web-{AA3358BD-7396-4677-A12A-EFFEF55E848D}" dt="2020-04-20T16:34:05.503" v="66"/>
          <ac:spMkLst>
            <pc:docMk/>
            <pc:sldMk cId="4168021260" sldId="272"/>
            <ac:spMk id="2" creationId="{A34ABFA0-100F-45CC-B7F7-296C26449D5D}"/>
          </ac:spMkLst>
        </pc:spChg>
        <pc:spChg chg="mod ord">
          <ac:chgData name="Cortes, Ana M" userId="S::acortes7@calstatela.edu::0ef25c30-9f29-404b-bf53-a589724ba552" providerId="AD" clId="Web-{AA3358BD-7396-4677-A12A-EFFEF55E848D}" dt="2020-04-20T16:34:05.503" v="66"/>
          <ac:spMkLst>
            <pc:docMk/>
            <pc:sldMk cId="4168021260" sldId="272"/>
            <ac:spMk id="3" creationId="{22BB1C06-5A1C-45CA-8FF1-FDF6E8AF01CD}"/>
          </ac:spMkLst>
        </pc:spChg>
        <pc:spChg chg="add del">
          <ac:chgData name="Cortes, Ana M" userId="S::acortes7@calstatela.edu::0ef25c30-9f29-404b-bf53-a589724ba552" providerId="AD" clId="Web-{AA3358BD-7396-4677-A12A-EFFEF55E848D}" dt="2020-04-20T16:34:05.503" v="66"/>
          <ac:spMkLst>
            <pc:docMk/>
            <pc:sldMk cId="4168021260" sldId="272"/>
            <ac:spMk id="12" creationId="{1DE7243B-5109-444B-8FAF-7437C66BC0E9}"/>
          </ac:spMkLst>
        </pc:spChg>
        <pc:spChg chg="add del">
          <ac:chgData name="Cortes, Ana M" userId="S::acortes7@calstatela.edu::0ef25c30-9f29-404b-bf53-a589724ba552" providerId="AD" clId="Web-{AA3358BD-7396-4677-A12A-EFFEF55E848D}" dt="2020-04-20T16:34:05.503" v="66"/>
          <ac:spMkLst>
            <pc:docMk/>
            <pc:sldMk cId="4168021260" sldId="272"/>
            <ac:spMk id="14" creationId="{4C5D6221-DA7B-4611-AA26-7D8E349FDE96}"/>
          </ac:spMkLst>
        </pc:spChg>
      </pc:sldChg>
      <pc:sldChg chg="addSp delSp modSp mod modClrScheme delDesignElem chgLayout">
        <pc:chgData name="Cortes, Ana M" userId="S::acortes7@calstatela.edu::0ef25c30-9f29-404b-bf53-a589724ba552" providerId="AD" clId="Web-{AA3358BD-7396-4677-A12A-EFFEF55E848D}" dt="2020-04-20T16:34:05.503" v="66"/>
        <pc:sldMkLst>
          <pc:docMk/>
          <pc:sldMk cId="3739529007" sldId="275"/>
        </pc:sldMkLst>
        <pc:spChg chg="mod ord">
          <ac:chgData name="Cortes, Ana M" userId="S::acortes7@calstatela.edu::0ef25c30-9f29-404b-bf53-a589724ba552" providerId="AD" clId="Web-{AA3358BD-7396-4677-A12A-EFFEF55E848D}" dt="2020-04-20T16:34:05.503" v="66"/>
          <ac:spMkLst>
            <pc:docMk/>
            <pc:sldMk cId="3739529007" sldId="275"/>
            <ac:spMk id="2" creationId="{10D5C580-6785-164C-B3D8-8576E342C253}"/>
          </ac:spMkLst>
        </pc:spChg>
        <pc:spChg chg="add del">
          <ac:chgData name="Cortes, Ana M" userId="S::acortes7@calstatela.edu::0ef25c30-9f29-404b-bf53-a589724ba552" providerId="AD" clId="Web-{AA3358BD-7396-4677-A12A-EFFEF55E848D}" dt="2020-04-20T16:34:05.503" v="66"/>
          <ac:spMkLst>
            <pc:docMk/>
            <pc:sldMk cId="3739529007" sldId="275"/>
            <ac:spMk id="10" creationId="{46C2E80F-49A6-4372-B103-219D417A55ED}"/>
          </ac:spMkLst>
        </pc:spChg>
        <pc:graphicFrameChg chg="mod ord modGraphic">
          <ac:chgData name="Cortes, Ana M" userId="S::acortes7@calstatela.edu::0ef25c30-9f29-404b-bf53-a589724ba552" providerId="AD" clId="Web-{AA3358BD-7396-4677-A12A-EFFEF55E848D}" dt="2020-04-20T16:34:05.503" v="66"/>
          <ac:graphicFrameMkLst>
            <pc:docMk/>
            <pc:sldMk cId="3739529007" sldId="275"/>
            <ac:graphicFrameMk id="5" creationId="{83A45604-4ECF-4913-BB38-CC435522BAB0}"/>
          </ac:graphicFrameMkLst>
        </pc:graphicFrameChg>
      </pc:sldChg>
      <pc:sldChg chg="addSp delSp modSp mod modClrScheme delDesignElem chgLayout">
        <pc:chgData name="Cortes, Ana M" userId="S::acortes7@calstatela.edu::0ef25c30-9f29-404b-bf53-a589724ba552" providerId="AD" clId="Web-{AA3358BD-7396-4677-A12A-EFFEF55E848D}" dt="2020-04-20T16:34:05.503" v="66"/>
        <pc:sldMkLst>
          <pc:docMk/>
          <pc:sldMk cId="57526776" sldId="276"/>
        </pc:sldMkLst>
        <pc:spChg chg="mod ord">
          <ac:chgData name="Cortes, Ana M" userId="S::acortes7@calstatela.edu::0ef25c30-9f29-404b-bf53-a589724ba552" providerId="AD" clId="Web-{AA3358BD-7396-4677-A12A-EFFEF55E848D}" dt="2020-04-20T16:34:05.503" v="66"/>
          <ac:spMkLst>
            <pc:docMk/>
            <pc:sldMk cId="57526776" sldId="276"/>
            <ac:spMk id="2" creationId="{DF4D8683-26A4-8448-8DFA-E4FE367A0CC7}"/>
          </ac:spMkLst>
        </pc:spChg>
        <pc:spChg chg="add del">
          <ac:chgData name="Cortes, Ana M" userId="S::acortes7@calstatela.edu::0ef25c30-9f29-404b-bf53-a589724ba552" providerId="AD" clId="Web-{AA3358BD-7396-4677-A12A-EFFEF55E848D}" dt="2020-04-20T16:34:05.503" v="66"/>
          <ac:spMkLst>
            <pc:docMk/>
            <pc:sldMk cId="57526776" sldId="276"/>
            <ac:spMk id="10" creationId="{46C2E80F-49A6-4372-B103-219D417A55ED}"/>
          </ac:spMkLst>
        </pc:spChg>
        <pc:graphicFrameChg chg="mod ord">
          <ac:chgData name="Cortes, Ana M" userId="S::acortes7@calstatela.edu::0ef25c30-9f29-404b-bf53-a589724ba552" providerId="AD" clId="Web-{AA3358BD-7396-4677-A12A-EFFEF55E848D}" dt="2020-04-20T16:34:05.503" v="66"/>
          <ac:graphicFrameMkLst>
            <pc:docMk/>
            <pc:sldMk cId="57526776" sldId="276"/>
            <ac:graphicFrameMk id="5" creationId="{02E46223-EC3C-495B-BB30-5366BD25D61D}"/>
          </ac:graphicFrameMkLst>
        </pc:graphicFrameChg>
      </pc:sldChg>
      <pc:sldChg chg="addSp delSp modSp mod modClrScheme delDesignElem chgLayout">
        <pc:chgData name="Cortes, Ana M" userId="S::acortes7@calstatela.edu::0ef25c30-9f29-404b-bf53-a589724ba552" providerId="AD" clId="Web-{AA3358BD-7396-4677-A12A-EFFEF55E848D}" dt="2020-04-20T16:34:05.503" v="66"/>
        <pc:sldMkLst>
          <pc:docMk/>
          <pc:sldMk cId="4090784394" sldId="277"/>
        </pc:sldMkLst>
        <pc:spChg chg="mod ord">
          <ac:chgData name="Cortes, Ana M" userId="S::acortes7@calstatela.edu::0ef25c30-9f29-404b-bf53-a589724ba552" providerId="AD" clId="Web-{AA3358BD-7396-4677-A12A-EFFEF55E848D}" dt="2020-04-20T16:34:05.503" v="66"/>
          <ac:spMkLst>
            <pc:docMk/>
            <pc:sldMk cId="4090784394" sldId="277"/>
            <ac:spMk id="24" creationId="{B2B2848A-E68C-445D-AD5E-CAA83E8913A9}"/>
          </ac:spMkLst>
        </pc:spChg>
        <pc:spChg chg="add del">
          <ac:chgData name="Cortes, Ana M" userId="S::acortes7@calstatela.edu::0ef25c30-9f29-404b-bf53-a589724ba552" providerId="AD" clId="Web-{AA3358BD-7396-4677-A12A-EFFEF55E848D}" dt="2020-04-20T16:34:05.503" v="66"/>
          <ac:spMkLst>
            <pc:docMk/>
            <pc:sldMk cId="4090784394" sldId="277"/>
            <ac:spMk id="40" creationId="{867D4867-5BA7-4462-B2F6-A23F4A622AA7}"/>
          </ac:spMkLst>
        </pc:spChg>
      </pc:sldChg>
      <pc:sldChg chg="addSp delSp modSp mod modClrScheme delDesignElem chgLayout">
        <pc:chgData name="Cortes, Ana M" userId="S::acortes7@calstatela.edu::0ef25c30-9f29-404b-bf53-a589724ba552" providerId="AD" clId="Web-{AA3358BD-7396-4677-A12A-EFFEF55E848D}" dt="2020-04-20T16:34:05.503" v="66"/>
        <pc:sldMkLst>
          <pc:docMk/>
          <pc:sldMk cId="3063775428" sldId="279"/>
        </pc:sldMkLst>
        <pc:spChg chg="mod ord">
          <ac:chgData name="Cortes, Ana M" userId="S::acortes7@calstatela.edu::0ef25c30-9f29-404b-bf53-a589724ba552" providerId="AD" clId="Web-{AA3358BD-7396-4677-A12A-EFFEF55E848D}" dt="2020-04-20T16:34:05.503" v="66"/>
          <ac:spMkLst>
            <pc:docMk/>
            <pc:sldMk cId="3063775428" sldId="279"/>
            <ac:spMk id="2" creationId="{B44D6563-FF6C-45C8-9F37-B77400948FB6}"/>
          </ac:spMkLst>
        </pc:spChg>
        <pc:spChg chg="mod ord">
          <ac:chgData name="Cortes, Ana M" userId="S::acortes7@calstatela.edu::0ef25c30-9f29-404b-bf53-a589724ba552" providerId="AD" clId="Web-{AA3358BD-7396-4677-A12A-EFFEF55E848D}" dt="2020-04-20T16:34:05.503" v="66"/>
          <ac:spMkLst>
            <pc:docMk/>
            <pc:sldMk cId="3063775428" sldId="279"/>
            <ac:spMk id="3" creationId="{35626975-275F-4D38-BAF7-F61B025D85A9}"/>
          </ac:spMkLst>
        </pc:spChg>
        <pc:spChg chg="add del">
          <ac:chgData name="Cortes, Ana M" userId="S::acortes7@calstatela.edu::0ef25c30-9f29-404b-bf53-a589724ba552" providerId="AD" clId="Web-{AA3358BD-7396-4677-A12A-EFFEF55E848D}" dt="2020-04-20T16:34:05.503" v="66"/>
          <ac:spMkLst>
            <pc:docMk/>
            <pc:sldMk cId="3063775428" sldId="279"/>
            <ac:spMk id="12" creationId="{B672F332-AF08-46C6-94F0-77684310D7B7}"/>
          </ac:spMkLst>
        </pc:spChg>
        <pc:spChg chg="add del">
          <ac:chgData name="Cortes, Ana M" userId="S::acortes7@calstatela.edu::0ef25c30-9f29-404b-bf53-a589724ba552" providerId="AD" clId="Web-{AA3358BD-7396-4677-A12A-EFFEF55E848D}" dt="2020-04-20T16:34:05.503" v="66"/>
          <ac:spMkLst>
            <pc:docMk/>
            <pc:sldMk cId="3063775428" sldId="279"/>
            <ac:spMk id="13" creationId="{559AE206-7EBA-4D33-8BC9-9D8158553F0E}"/>
          </ac:spMkLst>
        </pc:spChg>
        <pc:spChg chg="add del">
          <ac:chgData name="Cortes, Ana M" userId="S::acortes7@calstatela.edu::0ef25c30-9f29-404b-bf53-a589724ba552" providerId="AD" clId="Web-{AA3358BD-7396-4677-A12A-EFFEF55E848D}" dt="2020-04-20T16:34:05.503" v="66"/>
          <ac:spMkLst>
            <pc:docMk/>
            <pc:sldMk cId="3063775428" sldId="279"/>
            <ac:spMk id="14" creationId="{34244EF8-D73A-40E1-BE73-D46E6B4B04ED}"/>
          </ac:spMkLst>
        </pc:spChg>
        <pc:spChg chg="add del">
          <ac:chgData name="Cortes, Ana M" userId="S::acortes7@calstatela.edu::0ef25c30-9f29-404b-bf53-a589724ba552" providerId="AD" clId="Web-{AA3358BD-7396-4677-A12A-EFFEF55E848D}" dt="2020-04-20T16:34:05.503" v="66"/>
          <ac:spMkLst>
            <pc:docMk/>
            <pc:sldMk cId="3063775428" sldId="279"/>
            <ac:spMk id="15" creationId="{6437D937-A7F1-4011-92B4-328E5BE1B166}"/>
          </ac:spMkLst>
        </pc:spChg>
        <pc:spChg chg="add del">
          <ac:chgData name="Cortes, Ana M" userId="S::acortes7@calstatela.edu::0ef25c30-9f29-404b-bf53-a589724ba552" providerId="AD" clId="Web-{AA3358BD-7396-4677-A12A-EFFEF55E848D}" dt="2020-04-20T16:34:05.503" v="66"/>
          <ac:spMkLst>
            <pc:docMk/>
            <pc:sldMk cId="3063775428" sldId="279"/>
            <ac:spMk id="16" creationId="{AB84D7E8-4ECB-42D7-ADBF-01689B0F24AE}"/>
          </ac:spMkLst>
        </pc:spChg>
        <pc:cxnChg chg="add del">
          <ac:chgData name="Cortes, Ana M" userId="S::acortes7@calstatela.edu::0ef25c30-9f29-404b-bf53-a589724ba552" providerId="AD" clId="Web-{AA3358BD-7396-4677-A12A-EFFEF55E848D}" dt="2020-04-20T16:34:05.503" v="66"/>
          <ac:cxnSpMkLst>
            <pc:docMk/>
            <pc:sldMk cId="3063775428" sldId="279"/>
            <ac:cxnSpMk id="18" creationId="{9E8E38ED-369A-44C2-B635-0BED0E48A6E8}"/>
          </ac:cxnSpMkLst>
        </pc:cxnChg>
      </pc:sldChg>
      <pc:sldChg chg="addSp delSp modSp mod modClrScheme delDesignElem chgLayout">
        <pc:chgData name="Cortes, Ana M" userId="S::acortes7@calstatela.edu::0ef25c30-9f29-404b-bf53-a589724ba552" providerId="AD" clId="Web-{AA3358BD-7396-4677-A12A-EFFEF55E848D}" dt="2020-04-20T16:34:05.503" v="66"/>
        <pc:sldMkLst>
          <pc:docMk/>
          <pc:sldMk cId="731599044" sldId="280"/>
        </pc:sldMkLst>
        <pc:spChg chg="mod ord">
          <ac:chgData name="Cortes, Ana M" userId="S::acortes7@calstatela.edu::0ef25c30-9f29-404b-bf53-a589724ba552" providerId="AD" clId="Web-{AA3358BD-7396-4677-A12A-EFFEF55E848D}" dt="2020-04-20T16:34:05.503" v="66"/>
          <ac:spMkLst>
            <pc:docMk/>
            <pc:sldMk cId="731599044" sldId="280"/>
            <ac:spMk id="2" creationId="{730A7719-8C16-4B24-A0E8-2D87D0EF860B}"/>
          </ac:spMkLst>
        </pc:spChg>
        <pc:spChg chg="mod ord">
          <ac:chgData name="Cortes, Ana M" userId="S::acortes7@calstatela.edu::0ef25c30-9f29-404b-bf53-a589724ba552" providerId="AD" clId="Web-{AA3358BD-7396-4677-A12A-EFFEF55E848D}" dt="2020-04-20T16:34:05.503" v="66"/>
          <ac:spMkLst>
            <pc:docMk/>
            <pc:sldMk cId="731599044" sldId="280"/>
            <ac:spMk id="4" creationId="{E2345DBB-EE4F-4AC9-8E64-CC649D223701}"/>
          </ac:spMkLst>
        </pc:spChg>
        <pc:spChg chg="add del">
          <ac:chgData name="Cortes, Ana M" userId="S::acortes7@calstatela.edu::0ef25c30-9f29-404b-bf53-a589724ba552" providerId="AD" clId="Web-{AA3358BD-7396-4677-A12A-EFFEF55E848D}" dt="2020-04-20T16:34:05.503" v="66"/>
          <ac:spMkLst>
            <pc:docMk/>
            <pc:sldMk cId="731599044" sldId="280"/>
            <ac:spMk id="31" creationId="{CF62D2A7-8207-488C-9F46-316BA81A16C8}"/>
          </ac:spMkLst>
        </pc:spChg>
        <pc:picChg chg="mod ord">
          <ac:chgData name="Cortes, Ana M" userId="S::acortes7@calstatela.edu::0ef25c30-9f29-404b-bf53-a589724ba552" providerId="AD" clId="Web-{AA3358BD-7396-4677-A12A-EFFEF55E848D}" dt="2020-04-20T16:34:05.503" v="66"/>
          <ac:picMkLst>
            <pc:docMk/>
            <pc:sldMk cId="731599044" sldId="280"/>
            <ac:picMk id="7" creationId="{E7C5E6D6-B651-46BC-A99D-EF98CC2D51F9}"/>
          </ac:picMkLst>
        </pc:picChg>
      </pc:sldChg>
      <pc:sldChg chg="addSp delSp modSp mod modClrScheme delDesignElem chgLayout">
        <pc:chgData name="Cortes, Ana M" userId="S::acortes7@calstatela.edu::0ef25c30-9f29-404b-bf53-a589724ba552" providerId="AD" clId="Web-{AA3358BD-7396-4677-A12A-EFFEF55E848D}" dt="2020-04-20T16:34:05.503" v="66"/>
        <pc:sldMkLst>
          <pc:docMk/>
          <pc:sldMk cId="54308201" sldId="281"/>
        </pc:sldMkLst>
        <pc:spChg chg="mod ord">
          <ac:chgData name="Cortes, Ana M" userId="S::acortes7@calstatela.edu::0ef25c30-9f29-404b-bf53-a589724ba552" providerId="AD" clId="Web-{AA3358BD-7396-4677-A12A-EFFEF55E848D}" dt="2020-04-20T16:34:05.503" v="66"/>
          <ac:spMkLst>
            <pc:docMk/>
            <pc:sldMk cId="54308201" sldId="281"/>
            <ac:spMk id="2" creationId="{730A7719-8C16-4B24-A0E8-2D87D0EF860B}"/>
          </ac:spMkLst>
        </pc:spChg>
        <pc:spChg chg="mod ord">
          <ac:chgData name="Cortes, Ana M" userId="S::acortes7@calstatela.edu::0ef25c30-9f29-404b-bf53-a589724ba552" providerId="AD" clId="Web-{AA3358BD-7396-4677-A12A-EFFEF55E848D}" dt="2020-04-20T16:34:05.503" v="66"/>
          <ac:spMkLst>
            <pc:docMk/>
            <pc:sldMk cId="54308201" sldId="281"/>
            <ac:spMk id="4" creationId="{E2345DBB-EE4F-4AC9-8E64-CC649D223701}"/>
          </ac:spMkLst>
        </pc:spChg>
        <pc:spChg chg="add del">
          <ac:chgData name="Cortes, Ana M" userId="S::acortes7@calstatela.edu::0ef25c30-9f29-404b-bf53-a589724ba552" providerId="AD" clId="Web-{AA3358BD-7396-4677-A12A-EFFEF55E848D}" dt="2020-04-20T16:34:05.503" v="66"/>
          <ac:spMkLst>
            <pc:docMk/>
            <pc:sldMk cId="54308201" sldId="281"/>
            <ac:spMk id="19" creationId="{867D4867-5BA7-4462-B2F6-A23F4A622AA7}"/>
          </ac:spMkLst>
        </pc:spChg>
        <pc:picChg chg="mod ord">
          <ac:chgData name="Cortes, Ana M" userId="S::acortes7@calstatela.edu::0ef25c30-9f29-404b-bf53-a589724ba552" providerId="AD" clId="Web-{AA3358BD-7396-4677-A12A-EFFEF55E848D}" dt="2020-04-20T16:34:05.503" v="66"/>
          <ac:picMkLst>
            <pc:docMk/>
            <pc:sldMk cId="54308201" sldId="281"/>
            <ac:picMk id="8" creationId="{7ED3A513-1488-42FB-AF44-5ACA7550987D}"/>
          </ac:picMkLst>
        </pc:picChg>
      </pc:sldChg>
      <pc:sldChg chg="addSp delSp modSp mod modClrScheme delDesignElem chgLayout">
        <pc:chgData name="Cortes, Ana M" userId="S::acortes7@calstatela.edu::0ef25c30-9f29-404b-bf53-a589724ba552" providerId="AD" clId="Web-{AA3358BD-7396-4677-A12A-EFFEF55E848D}" dt="2020-04-20T16:34:05.503" v="66"/>
        <pc:sldMkLst>
          <pc:docMk/>
          <pc:sldMk cId="645011476" sldId="282"/>
        </pc:sldMkLst>
        <pc:spChg chg="mod ord">
          <ac:chgData name="Cortes, Ana M" userId="S::acortes7@calstatela.edu::0ef25c30-9f29-404b-bf53-a589724ba552" providerId="AD" clId="Web-{AA3358BD-7396-4677-A12A-EFFEF55E848D}" dt="2020-04-20T16:34:05.503" v="66"/>
          <ac:spMkLst>
            <pc:docMk/>
            <pc:sldMk cId="645011476" sldId="282"/>
            <ac:spMk id="2" creationId="{1D8E7854-8277-42B1-8502-E5CE71BB4AD2}"/>
          </ac:spMkLst>
        </pc:spChg>
        <pc:spChg chg="mod ord">
          <ac:chgData name="Cortes, Ana M" userId="S::acortes7@calstatela.edu::0ef25c30-9f29-404b-bf53-a589724ba552" providerId="AD" clId="Web-{AA3358BD-7396-4677-A12A-EFFEF55E848D}" dt="2020-04-20T16:34:05.503" v="66"/>
          <ac:spMkLst>
            <pc:docMk/>
            <pc:sldMk cId="645011476" sldId="282"/>
            <ac:spMk id="3" creationId="{ED912175-A999-46D5-8483-E33C9778961F}"/>
          </ac:spMkLst>
        </pc:spChg>
        <pc:spChg chg="add del">
          <ac:chgData name="Cortes, Ana M" userId="S::acortes7@calstatela.edu::0ef25c30-9f29-404b-bf53-a589724ba552" providerId="AD" clId="Web-{AA3358BD-7396-4677-A12A-EFFEF55E848D}" dt="2020-04-20T16:34:05.503" v="66"/>
          <ac:spMkLst>
            <pc:docMk/>
            <pc:sldMk cId="645011476" sldId="282"/>
            <ac:spMk id="8" creationId="{48A740BC-A0AA-45E0-B899-2AE9C6FE11CA}"/>
          </ac:spMkLst>
        </pc:spChg>
        <pc:cxnChg chg="add del">
          <ac:chgData name="Cortes, Ana M" userId="S::acortes7@calstatela.edu::0ef25c30-9f29-404b-bf53-a589724ba552" providerId="AD" clId="Web-{AA3358BD-7396-4677-A12A-EFFEF55E848D}" dt="2020-04-20T16:34:05.503" v="66"/>
          <ac:cxnSpMkLst>
            <pc:docMk/>
            <pc:sldMk cId="645011476" sldId="282"/>
            <ac:cxnSpMk id="10" creationId="{B874EF51-C858-4BB9-97C3-D17755787127}"/>
          </ac:cxnSpMkLst>
        </pc:cxnChg>
      </pc:sldChg>
      <pc:sldChg chg="addSp delSp mod modClrScheme delDesignElem chgLayout">
        <pc:chgData name="Cortes, Ana M" userId="S::acortes7@calstatela.edu::0ef25c30-9f29-404b-bf53-a589724ba552" providerId="AD" clId="Web-{AA3358BD-7396-4677-A12A-EFFEF55E848D}" dt="2020-04-20T16:34:05.503" v="66"/>
        <pc:sldMkLst>
          <pc:docMk/>
          <pc:sldMk cId="675623631" sldId="283"/>
        </pc:sldMkLst>
        <pc:spChg chg="add del">
          <ac:chgData name="Cortes, Ana M" userId="S::acortes7@calstatela.edu::0ef25c30-9f29-404b-bf53-a589724ba552" providerId="AD" clId="Web-{AA3358BD-7396-4677-A12A-EFFEF55E848D}" dt="2020-04-20T16:34:05.503" v="66"/>
          <ac:spMkLst>
            <pc:docMk/>
            <pc:sldMk cId="675623631" sldId="283"/>
            <ac:spMk id="8" creationId="{48A740BC-A0AA-45E0-B899-2AE9C6FE11CA}"/>
          </ac:spMkLst>
        </pc:spChg>
        <pc:cxnChg chg="add del">
          <ac:chgData name="Cortes, Ana M" userId="S::acortes7@calstatela.edu::0ef25c30-9f29-404b-bf53-a589724ba552" providerId="AD" clId="Web-{AA3358BD-7396-4677-A12A-EFFEF55E848D}" dt="2020-04-20T16:34:05.503" v="66"/>
          <ac:cxnSpMkLst>
            <pc:docMk/>
            <pc:sldMk cId="675623631" sldId="283"/>
            <ac:cxnSpMk id="10" creationId="{B874EF51-C858-4BB9-97C3-D17755787127}"/>
          </ac:cxnSpMkLst>
        </pc:cxnChg>
      </pc:sldChg>
      <pc:sldChg chg="addSp delSp modSp mod modClrScheme delDesignElem chgLayout">
        <pc:chgData name="Cortes, Ana M" userId="S::acortes7@calstatela.edu::0ef25c30-9f29-404b-bf53-a589724ba552" providerId="AD" clId="Web-{AA3358BD-7396-4677-A12A-EFFEF55E848D}" dt="2020-04-20T16:34:05.503" v="66"/>
        <pc:sldMkLst>
          <pc:docMk/>
          <pc:sldMk cId="2147246092" sldId="284"/>
        </pc:sldMkLst>
        <pc:spChg chg="mod ord">
          <ac:chgData name="Cortes, Ana M" userId="S::acortes7@calstatela.edu::0ef25c30-9f29-404b-bf53-a589724ba552" providerId="AD" clId="Web-{AA3358BD-7396-4677-A12A-EFFEF55E848D}" dt="2020-04-20T16:34:05.503" v="66"/>
          <ac:spMkLst>
            <pc:docMk/>
            <pc:sldMk cId="2147246092" sldId="284"/>
            <ac:spMk id="2" creationId="{DB38703A-3FBA-4B4F-BD39-6C1EB7668CB5}"/>
          </ac:spMkLst>
        </pc:spChg>
        <pc:spChg chg="mod ord">
          <ac:chgData name="Cortes, Ana M" userId="S::acortes7@calstatela.edu::0ef25c30-9f29-404b-bf53-a589724ba552" providerId="AD" clId="Web-{AA3358BD-7396-4677-A12A-EFFEF55E848D}" dt="2020-04-20T16:34:05.503" v="66"/>
          <ac:spMkLst>
            <pc:docMk/>
            <pc:sldMk cId="2147246092" sldId="284"/>
            <ac:spMk id="3" creationId="{4C5DB590-6F6B-4AD4-A2D3-1D68DAF245E4}"/>
          </ac:spMkLst>
        </pc:spChg>
        <pc:spChg chg="add del">
          <ac:chgData name="Cortes, Ana M" userId="S::acortes7@calstatela.edu::0ef25c30-9f29-404b-bf53-a589724ba552" providerId="AD" clId="Web-{AA3358BD-7396-4677-A12A-EFFEF55E848D}" dt="2020-04-20T16:34:05.503" v="66"/>
          <ac:spMkLst>
            <pc:docMk/>
            <pc:sldMk cId="2147246092" sldId="284"/>
            <ac:spMk id="8" creationId="{559AE206-7EBA-4D33-8BC9-9D8158553F0E}"/>
          </ac:spMkLst>
        </pc:spChg>
        <pc:spChg chg="add del">
          <ac:chgData name="Cortes, Ana M" userId="S::acortes7@calstatela.edu::0ef25c30-9f29-404b-bf53-a589724ba552" providerId="AD" clId="Web-{AA3358BD-7396-4677-A12A-EFFEF55E848D}" dt="2020-04-20T16:34:05.503" v="66"/>
          <ac:spMkLst>
            <pc:docMk/>
            <pc:sldMk cId="2147246092" sldId="284"/>
            <ac:spMk id="10" creationId="{6437D937-A7F1-4011-92B4-328E5BE1B166}"/>
          </ac:spMkLst>
        </pc:spChg>
        <pc:spChg chg="add del">
          <ac:chgData name="Cortes, Ana M" userId="S::acortes7@calstatela.edu::0ef25c30-9f29-404b-bf53-a589724ba552" providerId="AD" clId="Web-{AA3358BD-7396-4677-A12A-EFFEF55E848D}" dt="2020-04-20T16:34:05.503" v="66"/>
          <ac:spMkLst>
            <pc:docMk/>
            <pc:sldMk cId="2147246092" sldId="284"/>
            <ac:spMk id="12" creationId="{B672F332-AF08-46C6-94F0-77684310D7B7}"/>
          </ac:spMkLst>
        </pc:spChg>
        <pc:spChg chg="add del">
          <ac:chgData name="Cortes, Ana M" userId="S::acortes7@calstatela.edu::0ef25c30-9f29-404b-bf53-a589724ba552" providerId="AD" clId="Web-{AA3358BD-7396-4677-A12A-EFFEF55E848D}" dt="2020-04-20T16:34:05.503" v="66"/>
          <ac:spMkLst>
            <pc:docMk/>
            <pc:sldMk cId="2147246092" sldId="284"/>
            <ac:spMk id="14" creationId="{34244EF8-D73A-40E1-BE73-D46E6B4B04ED}"/>
          </ac:spMkLst>
        </pc:spChg>
        <pc:spChg chg="add del">
          <ac:chgData name="Cortes, Ana M" userId="S::acortes7@calstatela.edu::0ef25c30-9f29-404b-bf53-a589724ba552" providerId="AD" clId="Web-{AA3358BD-7396-4677-A12A-EFFEF55E848D}" dt="2020-04-20T16:34:05.503" v="66"/>
          <ac:spMkLst>
            <pc:docMk/>
            <pc:sldMk cId="2147246092" sldId="284"/>
            <ac:spMk id="16" creationId="{AB84D7E8-4ECB-42D7-ADBF-01689B0F24AE}"/>
          </ac:spMkLst>
        </pc:spChg>
        <pc:cxnChg chg="add del">
          <ac:chgData name="Cortes, Ana M" userId="S::acortes7@calstatela.edu::0ef25c30-9f29-404b-bf53-a589724ba552" providerId="AD" clId="Web-{AA3358BD-7396-4677-A12A-EFFEF55E848D}" dt="2020-04-20T16:34:05.503" v="66"/>
          <ac:cxnSpMkLst>
            <pc:docMk/>
            <pc:sldMk cId="2147246092" sldId="284"/>
            <ac:cxnSpMk id="18" creationId="{9E8E38ED-369A-44C2-B635-0BED0E48A6E8}"/>
          </ac:cxnSpMkLst>
        </pc:cxnChg>
      </pc:sldChg>
      <pc:sldChg chg="addSp delSp modSp mod modClrScheme delDesignElem chgLayout">
        <pc:chgData name="Cortes, Ana M" userId="S::acortes7@calstatela.edu::0ef25c30-9f29-404b-bf53-a589724ba552" providerId="AD" clId="Web-{AA3358BD-7396-4677-A12A-EFFEF55E848D}" dt="2020-04-20T16:34:05.503" v="66"/>
        <pc:sldMkLst>
          <pc:docMk/>
          <pc:sldMk cId="2861971078" sldId="285"/>
        </pc:sldMkLst>
        <pc:spChg chg="mod ord">
          <ac:chgData name="Cortes, Ana M" userId="S::acortes7@calstatela.edu::0ef25c30-9f29-404b-bf53-a589724ba552" providerId="AD" clId="Web-{AA3358BD-7396-4677-A12A-EFFEF55E848D}" dt="2020-04-20T16:34:05.503" v="66"/>
          <ac:spMkLst>
            <pc:docMk/>
            <pc:sldMk cId="2861971078" sldId="285"/>
            <ac:spMk id="2" creationId="{9710C388-800A-4B82-A301-C97FAFDE8A6B}"/>
          </ac:spMkLst>
        </pc:spChg>
        <pc:spChg chg="mod ord">
          <ac:chgData name="Cortes, Ana M" userId="S::acortes7@calstatela.edu::0ef25c30-9f29-404b-bf53-a589724ba552" providerId="AD" clId="Web-{AA3358BD-7396-4677-A12A-EFFEF55E848D}" dt="2020-04-20T16:34:05.503" v="66"/>
          <ac:spMkLst>
            <pc:docMk/>
            <pc:sldMk cId="2861971078" sldId="285"/>
            <ac:spMk id="3" creationId="{2642336E-ADFA-45AC-A116-B7C1CE25C82A}"/>
          </ac:spMkLst>
        </pc:spChg>
        <pc:spChg chg="add del">
          <ac:chgData name="Cortes, Ana M" userId="S::acortes7@calstatela.edu::0ef25c30-9f29-404b-bf53-a589724ba552" providerId="AD" clId="Web-{AA3358BD-7396-4677-A12A-EFFEF55E848D}" dt="2020-04-20T16:34:05.503" v="66"/>
          <ac:spMkLst>
            <pc:docMk/>
            <pc:sldMk cId="2861971078" sldId="285"/>
            <ac:spMk id="8" creationId="{559AE206-7EBA-4D33-8BC9-9D8158553F0E}"/>
          </ac:spMkLst>
        </pc:spChg>
        <pc:spChg chg="add del">
          <ac:chgData name="Cortes, Ana M" userId="S::acortes7@calstatela.edu::0ef25c30-9f29-404b-bf53-a589724ba552" providerId="AD" clId="Web-{AA3358BD-7396-4677-A12A-EFFEF55E848D}" dt="2020-04-20T16:34:05.503" v="66"/>
          <ac:spMkLst>
            <pc:docMk/>
            <pc:sldMk cId="2861971078" sldId="285"/>
            <ac:spMk id="10" creationId="{6437D937-A7F1-4011-92B4-328E5BE1B166}"/>
          </ac:spMkLst>
        </pc:spChg>
        <pc:spChg chg="add del">
          <ac:chgData name="Cortes, Ana M" userId="S::acortes7@calstatela.edu::0ef25c30-9f29-404b-bf53-a589724ba552" providerId="AD" clId="Web-{AA3358BD-7396-4677-A12A-EFFEF55E848D}" dt="2020-04-20T16:34:05.503" v="66"/>
          <ac:spMkLst>
            <pc:docMk/>
            <pc:sldMk cId="2861971078" sldId="285"/>
            <ac:spMk id="12" creationId="{B672F332-AF08-46C6-94F0-77684310D7B7}"/>
          </ac:spMkLst>
        </pc:spChg>
        <pc:spChg chg="add del">
          <ac:chgData name="Cortes, Ana M" userId="S::acortes7@calstatela.edu::0ef25c30-9f29-404b-bf53-a589724ba552" providerId="AD" clId="Web-{AA3358BD-7396-4677-A12A-EFFEF55E848D}" dt="2020-04-20T16:34:05.503" v="66"/>
          <ac:spMkLst>
            <pc:docMk/>
            <pc:sldMk cId="2861971078" sldId="285"/>
            <ac:spMk id="14" creationId="{34244EF8-D73A-40E1-BE73-D46E6B4B04ED}"/>
          </ac:spMkLst>
        </pc:spChg>
        <pc:spChg chg="add del">
          <ac:chgData name="Cortes, Ana M" userId="S::acortes7@calstatela.edu::0ef25c30-9f29-404b-bf53-a589724ba552" providerId="AD" clId="Web-{AA3358BD-7396-4677-A12A-EFFEF55E848D}" dt="2020-04-20T16:34:05.503" v="66"/>
          <ac:spMkLst>
            <pc:docMk/>
            <pc:sldMk cId="2861971078" sldId="285"/>
            <ac:spMk id="16" creationId="{AB84D7E8-4ECB-42D7-ADBF-01689B0F24AE}"/>
          </ac:spMkLst>
        </pc:spChg>
        <pc:cxnChg chg="add del">
          <ac:chgData name="Cortes, Ana M" userId="S::acortes7@calstatela.edu::0ef25c30-9f29-404b-bf53-a589724ba552" providerId="AD" clId="Web-{AA3358BD-7396-4677-A12A-EFFEF55E848D}" dt="2020-04-20T16:34:05.503" v="66"/>
          <ac:cxnSpMkLst>
            <pc:docMk/>
            <pc:sldMk cId="2861971078" sldId="285"/>
            <ac:cxnSpMk id="18" creationId="{9E8E38ED-369A-44C2-B635-0BED0E48A6E8}"/>
          </ac:cxnSpMkLst>
        </pc:cxnChg>
      </pc:sldChg>
      <pc:sldChg chg="addSp delSp modSp mod modClrScheme delDesignElem chgLayout">
        <pc:chgData name="Cortes, Ana M" userId="S::acortes7@calstatela.edu::0ef25c30-9f29-404b-bf53-a589724ba552" providerId="AD" clId="Web-{AA3358BD-7396-4677-A12A-EFFEF55E848D}" dt="2020-04-20T16:34:05.503" v="66"/>
        <pc:sldMkLst>
          <pc:docMk/>
          <pc:sldMk cId="2759785028" sldId="286"/>
        </pc:sldMkLst>
        <pc:spChg chg="mod ord">
          <ac:chgData name="Cortes, Ana M" userId="S::acortes7@calstatela.edu::0ef25c30-9f29-404b-bf53-a589724ba552" providerId="AD" clId="Web-{AA3358BD-7396-4677-A12A-EFFEF55E848D}" dt="2020-04-20T16:34:05.503" v="66"/>
          <ac:spMkLst>
            <pc:docMk/>
            <pc:sldMk cId="2759785028" sldId="286"/>
            <ac:spMk id="2" creationId="{B44D6563-FF6C-45C8-9F37-B77400948FB6}"/>
          </ac:spMkLst>
        </pc:spChg>
        <pc:spChg chg="mod ord">
          <ac:chgData name="Cortes, Ana M" userId="S::acortes7@calstatela.edu::0ef25c30-9f29-404b-bf53-a589724ba552" providerId="AD" clId="Web-{AA3358BD-7396-4677-A12A-EFFEF55E848D}" dt="2020-04-20T16:34:05.503" v="66"/>
          <ac:spMkLst>
            <pc:docMk/>
            <pc:sldMk cId="2759785028" sldId="286"/>
            <ac:spMk id="3" creationId="{35626975-275F-4D38-BAF7-F61B025D85A9}"/>
          </ac:spMkLst>
        </pc:spChg>
        <pc:spChg chg="add del">
          <ac:chgData name="Cortes, Ana M" userId="S::acortes7@calstatela.edu::0ef25c30-9f29-404b-bf53-a589724ba552" providerId="AD" clId="Web-{AA3358BD-7396-4677-A12A-EFFEF55E848D}" dt="2020-04-20T16:34:05.503" v="66"/>
          <ac:spMkLst>
            <pc:docMk/>
            <pc:sldMk cId="2759785028" sldId="286"/>
            <ac:spMk id="12" creationId="{B672F332-AF08-46C6-94F0-77684310D7B7}"/>
          </ac:spMkLst>
        </pc:spChg>
        <pc:spChg chg="add del">
          <ac:chgData name="Cortes, Ana M" userId="S::acortes7@calstatela.edu::0ef25c30-9f29-404b-bf53-a589724ba552" providerId="AD" clId="Web-{AA3358BD-7396-4677-A12A-EFFEF55E848D}" dt="2020-04-20T16:34:05.503" v="66"/>
          <ac:spMkLst>
            <pc:docMk/>
            <pc:sldMk cId="2759785028" sldId="286"/>
            <ac:spMk id="13" creationId="{559AE206-7EBA-4D33-8BC9-9D8158553F0E}"/>
          </ac:spMkLst>
        </pc:spChg>
        <pc:spChg chg="add del">
          <ac:chgData name="Cortes, Ana M" userId="S::acortes7@calstatela.edu::0ef25c30-9f29-404b-bf53-a589724ba552" providerId="AD" clId="Web-{AA3358BD-7396-4677-A12A-EFFEF55E848D}" dt="2020-04-20T16:34:05.503" v="66"/>
          <ac:spMkLst>
            <pc:docMk/>
            <pc:sldMk cId="2759785028" sldId="286"/>
            <ac:spMk id="14" creationId="{34244EF8-D73A-40E1-BE73-D46E6B4B04ED}"/>
          </ac:spMkLst>
        </pc:spChg>
        <pc:spChg chg="add del">
          <ac:chgData name="Cortes, Ana M" userId="S::acortes7@calstatela.edu::0ef25c30-9f29-404b-bf53-a589724ba552" providerId="AD" clId="Web-{AA3358BD-7396-4677-A12A-EFFEF55E848D}" dt="2020-04-20T16:34:05.503" v="66"/>
          <ac:spMkLst>
            <pc:docMk/>
            <pc:sldMk cId="2759785028" sldId="286"/>
            <ac:spMk id="15" creationId="{6437D937-A7F1-4011-92B4-328E5BE1B166}"/>
          </ac:spMkLst>
        </pc:spChg>
        <pc:spChg chg="add del">
          <ac:chgData name="Cortes, Ana M" userId="S::acortes7@calstatela.edu::0ef25c30-9f29-404b-bf53-a589724ba552" providerId="AD" clId="Web-{AA3358BD-7396-4677-A12A-EFFEF55E848D}" dt="2020-04-20T16:34:05.503" v="66"/>
          <ac:spMkLst>
            <pc:docMk/>
            <pc:sldMk cId="2759785028" sldId="286"/>
            <ac:spMk id="16" creationId="{AB84D7E8-4ECB-42D7-ADBF-01689B0F24AE}"/>
          </ac:spMkLst>
        </pc:spChg>
        <pc:cxnChg chg="add del">
          <ac:chgData name="Cortes, Ana M" userId="S::acortes7@calstatela.edu::0ef25c30-9f29-404b-bf53-a589724ba552" providerId="AD" clId="Web-{AA3358BD-7396-4677-A12A-EFFEF55E848D}" dt="2020-04-20T16:34:05.503" v="66"/>
          <ac:cxnSpMkLst>
            <pc:docMk/>
            <pc:sldMk cId="2759785028" sldId="286"/>
            <ac:cxnSpMk id="18" creationId="{9E8E38ED-369A-44C2-B635-0BED0E48A6E8}"/>
          </ac:cxnSpMkLst>
        </pc:cxnChg>
      </pc:sldChg>
      <pc:sldChg chg="addSp delSp modSp mod modClrScheme delDesignElem chgLayout">
        <pc:chgData name="Cortes, Ana M" userId="S::acortes7@calstatela.edu::0ef25c30-9f29-404b-bf53-a589724ba552" providerId="AD" clId="Web-{AA3358BD-7396-4677-A12A-EFFEF55E848D}" dt="2020-04-20T16:34:05.503" v="66"/>
        <pc:sldMkLst>
          <pc:docMk/>
          <pc:sldMk cId="4117495027" sldId="287"/>
        </pc:sldMkLst>
        <pc:spChg chg="mod ord">
          <ac:chgData name="Cortes, Ana M" userId="S::acortes7@calstatela.edu::0ef25c30-9f29-404b-bf53-a589724ba552" providerId="AD" clId="Web-{AA3358BD-7396-4677-A12A-EFFEF55E848D}" dt="2020-04-20T16:34:05.503" v="66"/>
          <ac:spMkLst>
            <pc:docMk/>
            <pc:sldMk cId="4117495027" sldId="287"/>
            <ac:spMk id="2" creationId="{B44D6563-FF6C-45C8-9F37-B77400948FB6}"/>
          </ac:spMkLst>
        </pc:spChg>
        <pc:spChg chg="mod ord">
          <ac:chgData name="Cortes, Ana M" userId="S::acortes7@calstatela.edu::0ef25c30-9f29-404b-bf53-a589724ba552" providerId="AD" clId="Web-{AA3358BD-7396-4677-A12A-EFFEF55E848D}" dt="2020-04-20T16:34:05.503" v="66"/>
          <ac:spMkLst>
            <pc:docMk/>
            <pc:sldMk cId="4117495027" sldId="287"/>
            <ac:spMk id="3" creationId="{35626975-275F-4D38-BAF7-F61B025D85A9}"/>
          </ac:spMkLst>
        </pc:spChg>
        <pc:spChg chg="add del">
          <ac:chgData name="Cortes, Ana M" userId="S::acortes7@calstatela.edu::0ef25c30-9f29-404b-bf53-a589724ba552" providerId="AD" clId="Web-{AA3358BD-7396-4677-A12A-EFFEF55E848D}" dt="2020-04-20T16:34:05.503" v="66"/>
          <ac:spMkLst>
            <pc:docMk/>
            <pc:sldMk cId="4117495027" sldId="287"/>
            <ac:spMk id="12" creationId="{B672F332-AF08-46C6-94F0-77684310D7B7}"/>
          </ac:spMkLst>
        </pc:spChg>
        <pc:spChg chg="add del">
          <ac:chgData name="Cortes, Ana M" userId="S::acortes7@calstatela.edu::0ef25c30-9f29-404b-bf53-a589724ba552" providerId="AD" clId="Web-{AA3358BD-7396-4677-A12A-EFFEF55E848D}" dt="2020-04-20T16:34:05.503" v="66"/>
          <ac:spMkLst>
            <pc:docMk/>
            <pc:sldMk cId="4117495027" sldId="287"/>
            <ac:spMk id="13" creationId="{559AE206-7EBA-4D33-8BC9-9D8158553F0E}"/>
          </ac:spMkLst>
        </pc:spChg>
        <pc:spChg chg="add del">
          <ac:chgData name="Cortes, Ana M" userId="S::acortes7@calstatela.edu::0ef25c30-9f29-404b-bf53-a589724ba552" providerId="AD" clId="Web-{AA3358BD-7396-4677-A12A-EFFEF55E848D}" dt="2020-04-20T16:34:05.503" v="66"/>
          <ac:spMkLst>
            <pc:docMk/>
            <pc:sldMk cId="4117495027" sldId="287"/>
            <ac:spMk id="14" creationId="{34244EF8-D73A-40E1-BE73-D46E6B4B04ED}"/>
          </ac:spMkLst>
        </pc:spChg>
        <pc:spChg chg="add del">
          <ac:chgData name="Cortes, Ana M" userId="S::acortes7@calstatela.edu::0ef25c30-9f29-404b-bf53-a589724ba552" providerId="AD" clId="Web-{AA3358BD-7396-4677-A12A-EFFEF55E848D}" dt="2020-04-20T16:34:05.503" v="66"/>
          <ac:spMkLst>
            <pc:docMk/>
            <pc:sldMk cId="4117495027" sldId="287"/>
            <ac:spMk id="15" creationId="{6437D937-A7F1-4011-92B4-328E5BE1B166}"/>
          </ac:spMkLst>
        </pc:spChg>
        <pc:spChg chg="add del">
          <ac:chgData name="Cortes, Ana M" userId="S::acortes7@calstatela.edu::0ef25c30-9f29-404b-bf53-a589724ba552" providerId="AD" clId="Web-{AA3358BD-7396-4677-A12A-EFFEF55E848D}" dt="2020-04-20T16:34:05.503" v="66"/>
          <ac:spMkLst>
            <pc:docMk/>
            <pc:sldMk cId="4117495027" sldId="287"/>
            <ac:spMk id="16" creationId="{AB84D7E8-4ECB-42D7-ADBF-01689B0F24AE}"/>
          </ac:spMkLst>
        </pc:spChg>
        <pc:cxnChg chg="add del">
          <ac:chgData name="Cortes, Ana M" userId="S::acortes7@calstatela.edu::0ef25c30-9f29-404b-bf53-a589724ba552" providerId="AD" clId="Web-{AA3358BD-7396-4677-A12A-EFFEF55E848D}" dt="2020-04-20T16:34:05.503" v="66"/>
          <ac:cxnSpMkLst>
            <pc:docMk/>
            <pc:sldMk cId="4117495027" sldId="287"/>
            <ac:cxnSpMk id="18" creationId="{9E8E38ED-369A-44C2-B635-0BED0E48A6E8}"/>
          </ac:cxnSpMkLst>
        </pc:cxnChg>
      </pc:sldChg>
      <pc:sldChg chg="addSp delSp modSp new mod setBg modClrScheme chgLayout">
        <pc:chgData name="Cortes, Ana M" userId="S::acortes7@calstatela.edu::0ef25c30-9f29-404b-bf53-a589724ba552" providerId="AD" clId="Web-{AA3358BD-7396-4677-A12A-EFFEF55E848D}" dt="2020-04-20T16:34:36.581" v="70" actId="20577"/>
        <pc:sldMkLst>
          <pc:docMk/>
          <pc:sldMk cId="3057306607" sldId="288"/>
        </pc:sldMkLst>
        <pc:spChg chg="mod ord">
          <ac:chgData name="Cortes, Ana M" userId="S::acortes7@calstatela.edu::0ef25c30-9f29-404b-bf53-a589724ba552" providerId="AD" clId="Web-{AA3358BD-7396-4677-A12A-EFFEF55E848D}" dt="2020-04-20T16:34:36.581" v="70" actId="20577"/>
          <ac:spMkLst>
            <pc:docMk/>
            <pc:sldMk cId="3057306607" sldId="288"/>
            <ac:spMk id="2" creationId="{3F19225D-3673-4758-B3C1-BFCEFB8CFDDC}"/>
          </ac:spMkLst>
        </pc:spChg>
        <pc:spChg chg="del mod ord">
          <ac:chgData name="Cortes, Ana M" userId="S::acortes7@calstatela.edu::0ef25c30-9f29-404b-bf53-a589724ba552" providerId="AD" clId="Web-{AA3358BD-7396-4677-A12A-EFFEF55E848D}" dt="2020-04-20T16:34:22.831" v="67"/>
          <ac:spMkLst>
            <pc:docMk/>
            <pc:sldMk cId="3057306607" sldId="288"/>
            <ac:spMk id="3" creationId="{7763FF3E-933D-45EE-A9D2-E9E69E3532D5}"/>
          </ac:spMkLst>
        </pc:spChg>
        <pc:spChg chg="add">
          <ac:chgData name="Cortes, Ana M" userId="S::acortes7@calstatela.edu::0ef25c30-9f29-404b-bf53-a589724ba552" providerId="AD" clId="Web-{AA3358BD-7396-4677-A12A-EFFEF55E848D}" dt="2020-04-20T16:34:22.831" v="67"/>
          <ac:spMkLst>
            <pc:docMk/>
            <pc:sldMk cId="3057306607" sldId="288"/>
            <ac:spMk id="10" creationId="{5B32A67F-3598-4A13-8552-DA884FFCCE57}"/>
          </ac:spMkLst>
        </pc:spChg>
        <pc:spChg chg="add">
          <ac:chgData name="Cortes, Ana M" userId="S::acortes7@calstatela.edu::0ef25c30-9f29-404b-bf53-a589724ba552" providerId="AD" clId="Web-{AA3358BD-7396-4677-A12A-EFFEF55E848D}" dt="2020-04-20T16:34:22.831" v="67"/>
          <ac:spMkLst>
            <pc:docMk/>
            <pc:sldMk cId="3057306607" sldId="288"/>
            <ac:spMk id="12" creationId="{BCC55ACC-A2F6-403C-A3A4-D59B3734D45F}"/>
          </ac:spMkLst>
        </pc:spChg>
        <pc:spChg chg="add">
          <ac:chgData name="Cortes, Ana M" userId="S::acortes7@calstatela.edu::0ef25c30-9f29-404b-bf53-a589724ba552" providerId="AD" clId="Web-{AA3358BD-7396-4677-A12A-EFFEF55E848D}" dt="2020-04-20T16:34:22.831" v="67"/>
          <ac:spMkLst>
            <pc:docMk/>
            <pc:sldMk cId="3057306607" sldId="288"/>
            <ac:spMk id="14" creationId="{598EBA13-C937-430B-9523-439FE21096E6}"/>
          </ac:spMkLst>
        </pc:spChg>
        <pc:picChg chg="add">
          <ac:chgData name="Cortes, Ana M" userId="S::acortes7@calstatela.edu::0ef25c30-9f29-404b-bf53-a589724ba552" providerId="AD" clId="Web-{AA3358BD-7396-4677-A12A-EFFEF55E848D}" dt="2020-04-20T16:34:22.831" v="67"/>
          <ac:picMkLst>
            <pc:docMk/>
            <pc:sldMk cId="3057306607" sldId="288"/>
            <ac:picMk id="7" creationId="{52AD5D47-E6A7-44E9-81FF-73CF4325FE94}"/>
          </ac:picMkLst>
        </pc:picChg>
      </pc:sldChg>
      <pc:sldMasterChg chg="add del addSldLayout delSldLayout">
        <pc:chgData name="Cortes, Ana M" userId="S::acortes7@calstatela.edu::0ef25c30-9f29-404b-bf53-a589724ba552" providerId="AD" clId="Web-{AA3358BD-7396-4677-A12A-EFFEF55E848D}" dt="2020-04-20T16:34:05.503" v="66"/>
        <pc:sldMasterMkLst>
          <pc:docMk/>
          <pc:sldMasterMk cId="2460954070" sldId="2147483660"/>
        </pc:sldMasterMkLst>
        <pc:sldLayoutChg chg="add del">
          <pc:chgData name="Cortes, Ana M" userId="S::acortes7@calstatela.edu::0ef25c30-9f29-404b-bf53-a589724ba552" providerId="AD" clId="Web-{AA3358BD-7396-4677-A12A-EFFEF55E848D}" dt="2020-04-20T16:34:05.503" v="66"/>
          <pc:sldLayoutMkLst>
            <pc:docMk/>
            <pc:sldMasterMk cId="2460954070" sldId="2147483660"/>
            <pc:sldLayoutMk cId="2385387890" sldId="2147483661"/>
          </pc:sldLayoutMkLst>
        </pc:sldLayoutChg>
        <pc:sldLayoutChg chg="add del">
          <pc:chgData name="Cortes, Ana M" userId="S::acortes7@calstatela.edu::0ef25c30-9f29-404b-bf53-a589724ba552" providerId="AD" clId="Web-{AA3358BD-7396-4677-A12A-EFFEF55E848D}" dt="2020-04-20T16:34:05.503" v="66"/>
          <pc:sldLayoutMkLst>
            <pc:docMk/>
            <pc:sldMasterMk cId="2460954070" sldId="2147483660"/>
            <pc:sldLayoutMk cId="949138452" sldId="2147483662"/>
          </pc:sldLayoutMkLst>
        </pc:sldLayoutChg>
        <pc:sldLayoutChg chg="add del">
          <pc:chgData name="Cortes, Ana M" userId="S::acortes7@calstatela.edu::0ef25c30-9f29-404b-bf53-a589724ba552" providerId="AD" clId="Web-{AA3358BD-7396-4677-A12A-EFFEF55E848D}" dt="2020-04-20T16:34:05.503" v="66"/>
          <pc:sldLayoutMkLst>
            <pc:docMk/>
            <pc:sldMasterMk cId="2460954070" sldId="2147483660"/>
            <pc:sldLayoutMk cId="2591524520" sldId="2147483663"/>
          </pc:sldLayoutMkLst>
        </pc:sldLayoutChg>
        <pc:sldLayoutChg chg="add del">
          <pc:chgData name="Cortes, Ana M" userId="S::acortes7@calstatela.edu::0ef25c30-9f29-404b-bf53-a589724ba552" providerId="AD" clId="Web-{AA3358BD-7396-4677-A12A-EFFEF55E848D}" dt="2020-04-20T16:34:05.503" v="66"/>
          <pc:sldLayoutMkLst>
            <pc:docMk/>
            <pc:sldMasterMk cId="2460954070" sldId="2147483660"/>
            <pc:sldLayoutMk cId="1203092039" sldId="2147483664"/>
          </pc:sldLayoutMkLst>
        </pc:sldLayoutChg>
        <pc:sldLayoutChg chg="add del">
          <pc:chgData name="Cortes, Ana M" userId="S::acortes7@calstatela.edu::0ef25c30-9f29-404b-bf53-a589724ba552" providerId="AD" clId="Web-{AA3358BD-7396-4677-A12A-EFFEF55E848D}" dt="2020-04-20T16:34:05.503" v="66"/>
          <pc:sldLayoutMkLst>
            <pc:docMk/>
            <pc:sldMasterMk cId="2460954070" sldId="2147483660"/>
            <pc:sldLayoutMk cId="3733172339" sldId="2147483665"/>
          </pc:sldLayoutMkLst>
        </pc:sldLayoutChg>
        <pc:sldLayoutChg chg="add del">
          <pc:chgData name="Cortes, Ana M" userId="S::acortes7@calstatela.edu::0ef25c30-9f29-404b-bf53-a589724ba552" providerId="AD" clId="Web-{AA3358BD-7396-4677-A12A-EFFEF55E848D}" dt="2020-04-20T16:34:05.503" v="66"/>
          <pc:sldLayoutMkLst>
            <pc:docMk/>
            <pc:sldMasterMk cId="2460954070" sldId="2147483660"/>
            <pc:sldLayoutMk cId="3210312558" sldId="2147483666"/>
          </pc:sldLayoutMkLst>
        </pc:sldLayoutChg>
        <pc:sldLayoutChg chg="add del">
          <pc:chgData name="Cortes, Ana M" userId="S::acortes7@calstatela.edu::0ef25c30-9f29-404b-bf53-a589724ba552" providerId="AD" clId="Web-{AA3358BD-7396-4677-A12A-EFFEF55E848D}" dt="2020-04-20T16:34:05.503" v="66"/>
          <pc:sldLayoutMkLst>
            <pc:docMk/>
            <pc:sldMasterMk cId="2460954070" sldId="2147483660"/>
            <pc:sldLayoutMk cId="3146388984" sldId="2147483667"/>
          </pc:sldLayoutMkLst>
        </pc:sldLayoutChg>
        <pc:sldLayoutChg chg="add del">
          <pc:chgData name="Cortes, Ana M" userId="S::acortes7@calstatela.edu::0ef25c30-9f29-404b-bf53-a589724ba552" providerId="AD" clId="Web-{AA3358BD-7396-4677-A12A-EFFEF55E848D}" dt="2020-04-20T16:34:05.503" v="66"/>
          <pc:sldLayoutMkLst>
            <pc:docMk/>
            <pc:sldMasterMk cId="2460954070" sldId="2147483660"/>
            <pc:sldLayoutMk cId="3171841454" sldId="2147483668"/>
          </pc:sldLayoutMkLst>
        </pc:sldLayoutChg>
        <pc:sldLayoutChg chg="add del">
          <pc:chgData name="Cortes, Ana M" userId="S::acortes7@calstatela.edu::0ef25c30-9f29-404b-bf53-a589724ba552" providerId="AD" clId="Web-{AA3358BD-7396-4677-A12A-EFFEF55E848D}" dt="2020-04-20T16:34:05.503" v="66"/>
          <pc:sldLayoutMkLst>
            <pc:docMk/>
            <pc:sldMasterMk cId="2460954070" sldId="2147483660"/>
            <pc:sldLayoutMk cId="1718958274" sldId="2147483669"/>
          </pc:sldLayoutMkLst>
        </pc:sldLayoutChg>
        <pc:sldLayoutChg chg="add del">
          <pc:chgData name="Cortes, Ana M" userId="S::acortes7@calstatela.edu::0ef25c30-9f29-404b-bf53-a589724ba552" providerId="AD" clId="Web-{AA3358BD-7396-4677-A12A-EFFEF55E848D}" dt="2020-04-20T16:34:05.503" v="66"/>
          <pc:sldLayoutMkLst>
            <pc:docMk/>
            <pc:sldMasterMk cId="2460954070" sldId="2147483660"/>
            <pc:sldLayoutMk cId="2202905451" sldId="2147483670"/>
          </pc:sldLayoutMkLst>
        </pc:sldLayoutChg>
        <pc:sldLayoutChg chg="add del">
          <pc:chgData name="Cortes, Ana M" userId="S::acortes7@calstatela.edu::0ef25c30-9f29-404b-bf53-a589724ba552" providerId="AD" clId="Web-{AA3358BD-7396-4677-A12A-EFFEF55E848D}" dt="2020-04-20T16:34:05.503" v="66"/>
          <pc:sldLayoutMkLst>
            <pc:docMk/>
            <pc:sldMasterMk cId="2460954070" sldId="2147483660"/>
            <pc:sldLayoutMk cId="3479445657" sldId="2147483671"/>
          </pc:sldLayoutMkLst>
        </pc:sldLayoutChg>
      </pc:sldMasterChg>
      <pc:sldMasterChg chg="add del addSldLayout delSldLayout modSldLayout">
        <pc:chgData name="Cortes, Ana M" userId="S::acortes7@calstatela.edu::0ef25c30-9f29-404b-bf53-a589724ba552" providerId="AD" clId="Web-{AA3358BD-7396-4677-A12A-EFFEF55E848D}" dt="2020-04-20T16:34:05.503" v="66"/>
        <pc:sldMasterMkLst>
          <pc:docMk/>
          <pc:sldMasterMk cId="878921011" sldId="2147483672"/>
        </pc:sldMasterMkLst>
        <pc:sldLayoutChg chg="add del mod replId">
          <pc:chgData name="Cortes, Ana M" userId="S::acortes7@calstatela.edu::0ef25c30-9f29-404b-bf53-a589724ba552" providerId="AD" clId="Web-{AA3358BD-7396-4677-A12A-EFFEF55E848D}" dt="2020-04-20T16:34:05.503" v="66"/>
          <pc:sldLayoutMkLst>
            <pc:docMk/>
            <pc:sldMasterMk cId="878921011" sldId="2147483672"/>
            <pc:sldLayoutMk cId="1617939454" sldId="2147483673"/>
          </pc:sldLayoutMkLst>
        </pc:sldLayoutChg>
        <pc:sldLayoutChg chg="add del mod replId">
          <pc:chgData name="Cortes, Ana M" userId="S::acortes7@calstatela.edu::0ef25c30-9f29-404b-bf53-a589724ba552" providerId="AD" clId="Web-{AA3358BD-7396-4677-A12A-EFFEF55E848D}" dt="2020-04-20T16:34:05.503" v="66"/>
          <pc:sldLayoutMkLst>
            <pc:docMk/>
            <pc:sldMasterMk cId="878921011" sldId="2147483672"/>
            <pc:sldLayoutMk cId="2699456209" sldId="2147483674"/>
          </pc:sldLayoutMkLst>
        </pc:sldLayoutChg>
        <pc:sldLayoutChg chg="add del mod replId">
          <pc:chgData name="Cortes, Ana M" userId="S::acortes7@calstatela.edu::0ef25c30-9f29-404b-bf53-a589724ba552" providerId="AD" clId="Web-{AA3358BD-7396-4677-A12A-EFFEF55E848D}" dt="2020-04-20T16:34:05.503" v="66"/>
          <pc:sldLayoutMkLst>
            <pc:docMk/>
            <pc:sldMasterMk cId="878921011" sldId="2147483672"/>
            <pc:sldLayoutMk cId="3340264087" sldId="2147483675"/>
          </pc:sldLayoutMkLst>
        </pc:sldLayoutChg>
        <pc:sldLayoutChg chg="add del mod replId">
          <pc:chgData name="Cortes, Ana M" userId="S::acortes7@calstatela.edu::0ef25c30-9f29-404b-bf53-a589724ba552" providerId="AD" clId="Web-{AA3358BD-7396-4677-A12A-EFFEF55E848D}" dt="2020-04-20T16:34:05.503" v="66"/>
          <pc:sldLayoutMkLst>
            <pc:docMk/>
            <pc:sldMasterMk cId="878921011" sldId="2147483672"/>
            <pc:sldLayoutMk cId="2444312250" sldId="2147483676"/>
          </pc:sldLayoutMkLst>
        </pc:sldLayoutChg>
        <pc:sldLayoutChg chg="add del mod replId">
          <pc:chgData name="Cortes, Ana M" userId="S::acortes7@calstatela.edu::0ef25c30-9f29-404b-bf53-a589724ba552" providerId="AD" clId="Web-{AA3358BD-7396-4677-A12A-EFFEF55E848D}" dt="2020-04-20T16:34:05.503" v="66"/>
          <pc:sldLayoutMkLst>
            <pc:docMk/>
            <pc:sldMasterMk cId="878921011" sldId="2147483672"/>
            <pc:sldLayoutMk cId="2611218858" sldId="2147483677"/>
          </pc:sldLayoutMkLst>
        </pc:sldLayoutChg>
        <pc:sldLayoutChg chg="add del mod replId">
          <pc:chgData name="Cortes, Ana M" userId="S::acortes7@calstatela.edu::0ef25c30-9f29-404b-bf53-a589724ba552" providerId="AD" clId="Web-{AA3358BD-7396-4677-A12A-EFFEF55E848D}" dt="2020-04-20T16:34:05.503" v="66"/>
          <pc:sldLayoutMkLst>
            <pc:docMk/>
            <pc:sldMasterMk cId="878921011" sldId="2147483672"/>
            <pc:sldLayoutMk cId="3897503731" sldId="2147483678"/>
          </pc:sldLayoutMkLst>
        </pc:sldLayoutChg>
        <pc:sldLayoutChg chg="add del mod replId">
          <pc:chgData name="Cortes, Ana M" userId="S::acortes7@calstatela.edu::0ef25c30-9f29-404b-bf53-a589724ba552" providerId="AD" clId="Web-{AA3358BD-7396-4677-A12A-EFFEF55E848D}" dt="2020-04-20T16:34:05.503" v="66"/>
          <pc:sldLayoutMkLst>
            <pc:docMk/>
            <pc:sldMasterMk cId="878921011" sldId="2147483672"/>
            <pc:sldLayoutMk cId="7499191" sldId="2147483679"/>
          </pc:sldLayoutMkLst>
        </pc:sldLayoutChg>
        <pc:sldLayoutChg chg="add del mod replId">
          <pc:chgData name="Cortes, Ana M" userId="S::acortes7@calstatela.edu::0ef25c30-9f29-404b-bf53-a589724ba552" providerId="AD" clId="Web-{AA3358BD-7396-4677-A12A-EFFEF55E848D}" dt="2020-04-20T16:34:05.503" v="66"/>
          <pc:sldLayoutMkLst>
            <pc:docMk/>
            <pc:sldMasterMk cId="878921011" sldId="2147483672"/>
            <pc:sldLayoutMk cId="792020064" sldId="2147483680"/>
          </pc:sldLayoutMkLst>
        </pc:sldLayoutChg>
        <pc:sldLayoutChg chg="add del mod replId">
          <pc:chgData name="Cortes, Ana M" userId="S::acortes7@calstatela.edu::0ef25c30-9f29-404b-bf53-a589724ba552" providerId="AD" clId="Web-{AA3358BD-7396-4677-A12A-EFFEF55E848D}" dt="2020-04-20T16:34:05.503" v="66"/>
          <pc:sldLayoutMkLst>
            <pc:docMk/>
            <pc:sldMasterMk cId="878921011" sldId="2147483672"/>
            <pc:sldLayoutMk cId="781974300" sldId="2147483681"/>
          </pc:sldLayoutMkLst>
        </pc:sldLayoutChg>
        <pc:sldLayoutChg chg="add del mod replId">
          <pc:chgData name="Cortes, Ana M" userId="S::acortes7@calstatela.edu::0ef25c30-9f29-404b-bf53-a589724ba552" providerId="AD" clId="Web-{AA3358BD-7396-4677-A12A-EFFEF55E848D}" dt="2020-04-20T16:34:05.503" v="66"/>
          <pc:sldLayoutMkLst>
            <pc:docMk/>
            <pc:sldMasterMk cId="878921011" sldId="2147483672"/>
            <pc:sldLayoutMk cId="4046314423" sldId="2147483682"/>
          </pc:sldLayoutMkLst>
        </pc:sldLayoutChg>
        <pc:sldLayoutChg chg="add del mod replId">
          <pc:chgData name="Cortes, Ana M" userId="S::acortes7@calstatela.edu::0ef25c30-9f29-404b-bf53-a589724ba552" providerId="AD" clId="Web-{AA3358BD-7396-4677-A12A-EFFEF55E848D}" dt="2020-04-20T16:34:05.503" v="66"/>
          <pc:sldLayoutMkLst>
            <pc:docMk/>
            <pc:sldMasterMk cId="878921011" sldId="2147483672"/>
            <pc:sldLayoutMk cId="1738347990" sldId="2147483683"/>
          </pc:sldLayoutMkLst>
        </pc:sldLayoutChg>
      </pc:sldMasterChg>
    </pc:docChg>
  </pc:docChgLst>
  <pc:docChgLst>
    <pc:chgData name="Nunez, Jonathan A" userId="S::jnunez94@calstatela.edu::27b3990a-1ce5-4480-a5fe-0a0b4e9e6d81" providerId="AD" clId="Web-{58F9EAAC-229B-48A9-9249-BF937DFB19F2}"/>
    <pc:docChg chg="delSld modSld">
      <pc:chgData name="Nunez, Jonathan A" userId="S::jnunez94@calstatela.edu::27b3990a-1ce5-4480-a5fe-0a0b4e9e6d81" providerId="AD" clId="Web-{58F9EAAC-229B-48A9-9249-BF937DFB19F2}" dt="2019-12-05T21:56:05.258" v="1001" actId="14100"/>
      <pc:docMkLst>
        <pc:docMk/>
      </pc:docMkLst>
      <pc:sldChg chg="modSp">
        <pc:chgData name="Nunez, Jonathan A" userId="S::jnunez94@calstatela.edu::27b3990a-1ce5-4480-a5fe-0a0b4e9e6d81" providerId="AD" clId="Web-{58F9EAAC-229B-48A9-9249-BF937DFB19F2}" dt="2019-12-05T19:32:17.474" v="8" actId="20577"/>
        <pc:sldMkLst>
          <pc:docMk/>
          <pc:sldMk cId="101116952" sldId="264"/>
        </pc:sldMkLst>
        <pc:spChg chg="mod">
          <ac:chgData name="Nunez, Jonathan A" userId="S::jnunez94@calstatela.edu::27b3990a-1ce5-4480-a5fe-0a0b4e9e6d81" providerId="AD" clId="Web-{58F9EAAC-229B-48A9-9249-BF937DFB19F2}" dt="2019-12-05T19:32:17.474" v="8" actId="20577"/>
          <ac:spMkLst>
            <pc:docMk/>
            <pc:sldMk cId="101116952" sldId="264"/>
            <ac:spMk id="5" creationId="{D9479EB1-2853-4D0B-8174-1DC788C76319}"/>
          </ac:spMkLst>
        </pc:spChg>
      </pc:sldChg>
      <pc:sldChg chg="modSp modNotes">
        <pc:chgData name="Nunez, Jonathan A" userId="S::jnunez94@calstatela.edu::27b3990a-1ce5-4480-a5fe-0a0b4e9e6d81" providerId="AD" clId="Web-{58F9EAAC-229B-48A9-9249-BF937DFB19F2}" dt="2019-12-05T21:28:16.577" v="909"/>
        <pc:sldMkLst>
          <pc:docMk/>
          <pc:sldMk cId="1753798199" sldId="268"/>
        </pc:sldMkLst>
        <pc:spChg chg="mod">
          <ac:chgData name="Nunez, Jonathan A" userId="S::jnunez94@calstatela.edu::27b3990a-1ce5-4480-a5fe-0a0b4e9e6d81" providerId="AD" clId="Web-{58F9EAAC-229B-48A9-9249-BF937DFB19F2}" dt="2019-12-05T20:24:46.037" v="383" actId="20577"/>
          <ac:spMkLst>
            <pc:docMk/>
            <pc:sldMk cId="1753798199" sldId="268"/>
            <ac:spMk id="9" creationId="{092AB7A2-7094-4B0C-9D8A-E68AE39D3FE3}"/>
          </ac:spMkLst>
        </pc:spChg>
      </pc:sldChg>
      <pc:sldChg chg="del">
        <pc:chgData name="Nunez, Jonathan A" userId="S::jnunez94@calstatela.edu::27b3990a-1ce5-4480-a5fe-0a0b4e9e6d81" providerId="AD" clId="Web-{58F9EAAC-229B-48A9-9249-BF937DFB19F2}" dt="2019-12-05T21:50:26.896" v="993"/>
        <pc:sldMkLst>
          <pc:docMk/>
          <pc:sldMk cId="993828483" sldId="273"/>
        </pc:sldMkLst>
      </pc:sldChg>
      <pc:sldChg chg="modSp">
        <pc:chgData name="Nunez, Jonathan A" userId="S::jnunez94@calstatela.edu::27b3990a-1ce5-4480-a5fe-0a0b4e9e6d81" providerId="AD" clId="Web-{58F9EAAC-229B-48A9-9249-BF937DFB19F2}" dt="2019-12-05T20:18:18.629" v="312" actId="14100"/>
        <pc:sldMkLst>
          <pc:docMk/>
          <pc:sldMk cId="3739529007" sldId="275"/>
        </pc:sldMkLst>
        <pc:spChg chg="mod">
          <ac:chgData name="Nunez, Jonathan A" userId="S::jnunez94@calstatela.edu::27b3990a-1ce5-4480-a5fe-0a0b4e9e6d81" providerId="AD" clId="Web-{58F9EAAC-229B-48A9-9249-BF937DFB19F2}" dt="2019-12-05T20:18:18.629" v="312" actId="14100"/>
          <ac:spMkLst>
            <pc:docMk/>
            <pc:sldMk cId="3739529007" sldId="275"/>
            <ac:spMk id="27" creationId="{EA1F1287-E268-4341-8D7E-E82C30C38DEB}"/>
          </ac:spMkLst>
        </pc:spChg>
        <pc:graphicFrameChg chg="modGraphic">
          <ac:chgData name="Nunez, Jonathan A" userId="S::jnunez94@calstatela.edu::27b3990a-1ce5-4480-a5fe-0a0b4e9e6d81" providerId="AD" clId="Web-{58F9EAAC-229B-48A9-9249-BF937DFB19F2}" dt="2019-12-05T20:15:05.753" v="266" actId="20577"/>
          <ac:graphicFrameMkLst>
            <pc:docMk/>
            <pc:sldMk cId="3739529007" sldId="275"/>
            <ac:graphicFrameMk id="5" creationId="{83A45604-4ECF-4913-BB38-CC435522BAB0}"/>
          </ac:graphicFrameMkLst>
        </pc:graphicFrameChg>
      </pc:sldChg>
      <pc:sldChg chg="modSp">
        <pc:chgData name="Nunez, Jonathan A" userId="S::jnunez94@calstatela.edu::27b3990a-1ce5-4480-a5fe-0a0b4e9e6d81" providerId="AD" clId="Web-{58F9EAAC-229B-48A9-9249-BF937DFB19F2}" dt="2019-12-05T20:18:12.113" v="311" actId="14100"/>
        <pc:sldMkLst>
          <pc:docMk/>
          <pc:sldMk cId="57526776" sldId="276"/>
        </pc:sldMkLst>
        <pc:spChg chg="mod">
          <ac:chgData name="Nunez, Jonathan A" userId="S::jnunez94@calstatela.edu::27b3990a-1ce5-4480-a5fe-0a0b4e9e6d81" providerId="AD" clId="Web-{58F9EAAC-229B-48A9-9249-BF937DFB19F2}" dt="2019-12-05T20:18:12.113" v="311" actId="14100"/>
          <ac:spMkLst>
            <pc:docMk/>
            <pc:sldMk cId="57526776" sldId="276"/>
            <ac:spMk id="48" creationId="{9B13ACD1-2B3B-4443-A416-B332A5C7C0E3}"/>
          </ac:spMkLst>
        </pc:spChg>
        <pc:graphicFrameChg chg="modGraphic">
          <ac:chgData name="Nunez, Jonathan A" userId="S::jnunez94@calstatela.edu::27b3990a-1ce5-4480-a5fe-0a0b4e9e6d81" providerId="AD" clId="Web-{58F9EAAC-229B-48A9-9249-BF937DFB19F2}" dt="2019-12-05T20:17:46.035" v="279" actId="20577"/>
          <ac:graphicFrameMkLst>
            <pc:docMk/>
            <pc:sldMk cId="57526776" sldId="276"/>
            <ac:graphicFrameMk id="5" creationId="{02E46223-EC3C-495B-BB30-5366BD25D61D}"/>
          </ac:graphicFrameMkLst>
        </pc:graphicFrameChg>
      </pc:sldChg>
      <pc:sldChg chg="addSp delSp modSp mod setBg setClrOvrMap modNotes">
        <pc:chgData name="Nunez, Jonathan A" userId="S::jnunez94@calstatela.edu::27b3990a-1ce5-4480-a5fe-0a0b4e9e6d81" providerId="AD" clId="Web-{58F9EAAC-229B-48A9-9249-BF937DFB19F2}" dt="2019-12-05T21:56:05.258" v="1001" actId="14100"/>
        <pc:sldMkLst>
          <pc:docMk/>
          <pc:sldMk cId="4090784394" sldId="277"/>
        </pc:sldMkLst>
        <pc:spChg chg="add">
          <ac:chgData name="Nunez, Jonathan A" userId="S::jnunez94@calstatela.edu::27b3990a-1ce5-4480-a5fe-0a0b4e9e6d81" providerId="AD" clId="Web-{58F9EAAC-229B-48A9-9249-BF937DFB19F2}" dt="2019-12-05T20:19:47.910" v="313"/>
          <ac:spMkLst>
            <pc:docMk/>
            <pc:sldMk cId="4090784394" sldId="277"/>
            <ac:spMk id="4" creationId="{6FC7543F-8FE0-4760-999D-2D56C15CC50E}"/>
          </ac:spMkLst>
        </pc:spChg>
        <pc:spChg chg="add mod">
          <ac:chgData name="Nunez, Jonathan A" userId="S::jnunez94@calstatela.edu::27b3990a-1ce5-4480-a5fe-0a0b4e9e6d81" providerId="AD" clId="Web-{58F9EAAC-229B-48A9-9249-BF937DFB19F2}" dt="2019-12-05T21:46:11.442" v="990" actId="1076"/>
          <ac:spMkLst>
            <pc:docMk/>
            <pc:sldMk cId="4090784394" sldId="277"/>
            <ac:spMk id="7" creationId="{67394438-A952-4413-9F6C-7B8685DBA064}"/>
          </ac:spMkLst>
        </pc:spChg>
        <pc:spChg chg="mod">
          <ac:chgData name="Nunez, Jonathan A" userId="S::jnunez94@calstatela.edu::27b3990a-1ce5-4480-a5fe-0a0b4e9e6d81" providerId="AD" clId="Web-{58F9EAAC-229B-48A9-9249-BF937DFB19F2}" dt="2019-12-05T19:42:58.118" v="158"/>
          <ac:spMkLst>
            <pc:docMk/>
            <pc:sldMk cId="4090784394" sldId="277"/>
            <ac:spMk id="12" creationId="{1A7A1C16-9491-435E-B3B1-C9DEAE04B1E1}"/>
          </ac:spMkLst>
        </pc:spChg>
        <pc:spChg chg="del">
          <ac:chgData name="Nunez, Jonathan A" userId="S::jnunez94@calstatela.edu::27b3990a-1ce5-4480-a5fe-0a0b4e9e6d81" providerId="AD" clId="Web-{58F9EAAC-229B-48A9-9249-BF937DFB19F2}" dt="2019-12-05T19:42:58.118" v="158"/>
          <ac:spMkLst>
            <pc:docMk/>
            <pc:sldMk cId="4090784394" sldId="277"/>
            <ac:spMk id="16" creationId="{0700D48D-C9AA-4000-A912-29A4FEA98A9F}"/>
          </ac:spMkLst>
        </pc:spChg>
        <pc:spChg chg="mod ord">
          <ac:chgData name="Nunez, Jonathan A" userId="S::jnunez94@calstatela.edu::27b3990a-1ce5-4480-a5fe-0a0b4e9e6d81" providerId="AD" clId="Web-{58F9EAAC-229B-48A9-9249-BF937DFB19F2}" dt="2019-12-05T19:42:58.118" v="158"/>
          <ac:spMkLst>
            <pc:docMk/>
            <pc:sldMk cId="4090784394" sldId="277"/>
            <ac:spMk id="19" creationId="{5F5DAAF0-5951-4254-9207-A58A37083C88}"/>
          </ac:spMkLst>
        </pc:spChg>
        <pc:spChg chg="mod">
          <ac:chgData name="Nunez, Jonathan A" userId="S::jnunez94@calstatela.edu::27b3990a-1ce5-4480-a5fe-0a0b4e9e6d81" providerId="AD" clId="Web-{58F9EAAC-229B-48A9-9249-BF937DFB19F2}" dt="2019-12-05T21:18:48.871" v="864" actId="20577"/>
          <ac:spMkLst>
            <pc:docMk/>
            <pc:sldMk cId="4090784394" sldId="277"/>
            <ac:spMk id="24" creationId="{B2B2848A-E68C-445D-AD5E-CAA83E8913A9}"/>
          </ac:spMkLst>
        </pc:spChg>
        <pc:spChg chg="del mod">
          <ac:chgData name="Nunez, Jonathan A" userId="S::jnunez94@calstatela.edu::27b3990a-1ce5-4480-a5fe-0a0b4e9e6d81" providerId="AD" clId="Web-{58F9EAAC-229B-48A9-9249-BF937DFB19F2}" dt="2019-12-05T20:48:42.125" v="460"/>
          <ac:spMkLst>
            <pc:docMk/>
            <pc:sldMk cId="4090784394" sldId="277"/>
            <ac:spMk id="30" creationId="{95263F9F-2137-4CF0-BC64-ABB7F700E7C5}"/>
          </ac:spMkLst>
        </pc:spChg>
        <pc:spChg chg="add del">
          <ac:chgData name="Nunez, Jonathan A" userId="S::jnunez94@calstatela.edu::27b3990a-1ce5-4480-a5fe-0a0b4e9e6d81" providerId="AD" clId="Web-{58F9EAAC-229B-48A9-9249-BF937DFB19F2}" dt="2019-12-05T19:56:15.700" v="182"/>
          <ac:spMkLst>
            <pc:docMk/>
            <pc:sldMk cId="4090784394" sldId="277"/>
            <ac:spMk id="35" creationId="{867D4867-5BA7-4462-B2F6-A23F4A622AA7}"/>
          </ac:spMkLst>
        </pc:spChg>
        <pc:spChg chg="add">
          <ac:chgData name="Nunez, Jonathan A" userId="S::jnunez94@calstatela.edu::27b3990a-1ce5-4480-a5fe-0a0b4e9e6d81" providerId="AD" clId="Web-{58F9EAAC-229B-48A9-9249-BF937DFB19F2}" dt="2019-12-05T19:56:15.700" v="182"/>
          <ac:spMkLst>
            <pc:docMk/>
            <pc:sldMk cId="4090784394" sldId="277"/>
            <ac:spMk id="40" creationId="{867D4867-5BA7-4462-B2F6-A23F4A622AA7}"/>
          </ac:spMkLst>
        </pc:spChg>
        <pc:picChg chg="add mod ord">
          <ac:chgData name="Nunez, Jonathan A" userId="S::jnunez94@calstatela.edu::27b3990a-1ce5-4480-a5fe-0a0b4e9e6d81" providerId="AD" clId="Web-{58F9EAAC-229B-48A9-9249-BF937DFB19F2}" dt="2019-12-05T20:48:52.234" v="461" actId="14100"/>
          <ac:picMkLst>
            <pc:docMk/>
            <pc:sldMk cId="4090784394" sldId="277"/>
            <ac:picMk id="2" creationId="{A98EB602-F68B-459D-901E-780354F214AD}"/>
          </ac:picMkLst>
        </pc:picChg>
        <pc:picChg chg="add mod">
          <ac:chgData name="Nunez, Jonathan A" userId="S::jnunez94@calstatela.edu::27b3990a-1ce5-4480-a5fe-0a0b4e9e6d81" providerId="AD" clId="Web-{58F9EAAC-229B-48A9-9249-BF937DFB19F2}" dt="2019-12-05T21:45:50.707" v="985" actId="1076"/>
          <ac:picMkLst>
            <pc:docMk/>
            <pc:sldMk cId="4090784394" sldId="277"/>
            <ac:picMk id="5" creationId="{789E2D17-8154-4623-A0B4-CC593F6C7251}"/>
          </ac:picMkLst>
        </pc:picChg>
        <pc:picChg chg="add del mod">
          <ac:chgData name="Nunez, Jonathan A" userId="S::jnunez94@calstatela.edu::27b3990a-1ce5-4480-a5fe-0a0b4e9e6d81" providerId="AD" clId="Web-{58F9EAAC-229B-48A9-9249-BF937DFB19F2}" dt="2019-12-05T21:44:05.519" v="969"/>
          <ac:picMkLst>
            <pc:docMk/>
            <pc:sldMk cId="4090784394" sldId="277"/>
            <ac:picMk id="8" creationId="{97C54A27-1EB5-4340-B491-C9795050A2A7}"/>
          </ac:picMkLst>
        </pc:picChg>
        <pc:picChg chg="del">
          <ac:chgData name="Nunez, Jonathan A" userId="S::jnunez94@calstatela.edu::27b3990a-1ce5-4480-a5fe-0a0b4e9e6d81" providerId="AD" clId="Web-{58F9EAAC-229B-48A9-9249-BF937DFB19F2}" dt="2019-12-05T19:42:24.399" v="157"/>
          <ac:picMkLst>
            <pc:docMk/>
            <pc:sldMk cId="4090784394" sldId="277"/>
            <ac:picMk id="9" creationId="{AC81E9DB-8781-4DB6-A51E-B73DAEDBF2DF}"/>
          </ac:picMkLst>
        </pc:picChg>
        <pc:picChg chg="add mod modCrop">
          <ac:chgData name="Nunez, Jonathan A" userId="S::jnunez94@calstatela.edu::27b3990a-1ce5-4480-a5fe-0a0b4e9e6d81" providerId="AD" clId="Web-{58F9EAAC-229B-48A9-9249-BF937DFB19F2}" dt="2019-12-05T21:56:05.258" v="1001" actId="14100"/>
          <ac:picMkLst>
            <pc:docMk/>
            <pc:sldMk cId="4090784394" sldId="277"/>
            <ac:picMk id="11" creationId="{825A9061-C634-40CF-86E9-F6A17A7F2109}"/>
          </ac:picMkLst>
        </pc:picChg>
        <pc:picChg chg="del mod ord">
          <ac:chgData name="Nunez, Jonathan A" userId="S::jnunez94@calstatela.edu::27b3990a-1ce5-4480-a5fe-0a0b4e9e6d81" providerId="AD" clId="Web-{58F9EAAC-229B-48A9-9249-BF937DFB19F2}" dt="2019-12-05T19:48:11.104" v="179"/>
          <ac:picMkLst>
            <pc:docMk/>
            <pc:sldMk cId="4090784394" sldId="277"/>
            <ac:picMk id="21" creationId="{F32BD6B4-1DBF-4D1B-89E5-9AE0A4519FDF}"/>
          </ac:picMkLst>
        </pc:picChg>
        <pc:cxnChg chg="del">
          <ac:chgData name="Nunez, Jonathan A" userId="S::jnunez94@calstatela.edu::27b3990a-1ce5-4480-a5fe-0a0b4e9e6d81" providerId="AD" clId="Web-{58F9EAAC-229B-48A9-9249-BF937DFB19F2}" dt="2019-12-05T19:42:58.118" v="158"/>
          <ac:cxnSpMkLst>
            <pc:docMk/>
            <pc:sldMk cId="4090784394" sldId="277"/>
            <ac:cxnSpMk id="18" creationId="{805E69BC-D844-4AB5-9E35-ED458EE29655}"/>
          </ac:cxnSpMkLst>
        </pc:cxnChg>
        <pc:cxnChg chg="del">
          <ac:chgData name="Nunez, Jonathan A" userId="S::jnunez94@calstatela.edu::27b3990a-1ce5-4480-a5fe-0a0b4e9e6d81" providerId="AD" clId="Web-{58F9EAAC-229B-48A9-9249-BF937DFB19F2}" dt="2019-12-05T19:42:58.118" v="158"/>
          <ac:cxnSpMkLst>
            <pc:docMk/>
            <pc:sldMk cId="4090784394" sldId="277"/>
            <ac:cxnSpMk id="20" creationId="{4312C673-8179-457E-AD2A-D1FAE4CC961A}"/>
          </ac:cxnSpMkLst>
        </pc:cxnChg>
      </pc:sldChg>
      <pc:sldChg chg="del">
        <pc:chgData name="Nunez, Jonathan A" userId="S::jnunez94@calstatela.edu::27b3990a-1ce5-4480-a5fe-0a0b4e9e6d81" providerId="AD" clId="Web-{58F9EAAC-229B-48A9-9249-BF937DFB19F2}" dt="2019-12-05T21:50:29.521" v="994"/>
        <pc:sldMkLst>
          <pc:docMk/>
          <pc:sldMk cId="2745610267" sldId="278"/>
        </pc:sldMkLst>
      </pc:sldChg>
      <pc:sldChg chg="delSp">
        <pc:chgData name="Nunez, Jonathan A" userId="S::jnunez94@calstatela.edu::27b3990a-1ce5-4480-a5fe-0a0b4e9e6d81" providerId="AD" clId="Web-{58F9EAAC-229B-48A9-9249-BF937DFB19F2}" dt="2019-12-05T21:51:40.459" v="995"/>
        <pc:sldMkLst>
          <pc:docMk/>
          <pc:sldMk cId="675623631" sldId="283"/>
        </pc:sldMkLst>
        <pc:spChg chg="del">
          <ac:chgData name="Nunez, Jonathan A" userId="S::jnunez94@calstatela.edu::27b3990a-1ce5-4480-a5fe-0a0b4e9e6d81" providerId="AD" clId="Web-{58F9EAAC-229B-48A9-9249-BF937DFB19F2}" dt="2019-12-05T21:51:40.459" v="995"/>
          <ac:spMkLst>
            <pc:docMk/>
            <pc:sldMk cId="675623631" sldId="283"/>
            <ac:spMk id="3" creationId="{3078004B-4B18-4981-82D8-0C2BC9A0AE35}"/>
          </ac:spMkLst>
        </pc:spChg>
      </pc:sldChg>
    </pc:docChg>
  </pc:docChgLst>
  <pc:docChgLst>
    <pc:chgData name="Cortes, Ana M" userId="S::acortes7@calstatela.edu::0ef25c30-9f29-404b-bf53-a589724ba552" providerId="AD" clId="Web-{DDABA592-7FF6-42C1-8EFC-AAD72E41D82D}"/>
    <pc:docChg chg="modSld">
      <pc:chgData name="Cortes, Ana M" userId="S::acortes7@calstatela.edu::0ef25c30-9f29-404b-bf53-a589724ba552" providerId="AD" clId="Web-{DDABA592-7FF6-42C1-8EFC-AAD72E41D82D}" dt="2019-11-12T04:18:00.605" v="7" actId="20577"/>
      <pc:docMkLst>
        <pc:docMk/>
      </pc:docMkLst>
      <pc:sldChg chg="modSp">
        <pc:chgData name="Cortes, Ana M" userId="S::acortes7@calstatela.edu::0ef25c30-9f29-404b-bf53-a589724ba552" providerId="AD" clId="Web-{DDABA592-7FF6-42C1-8EFC-AAD72E41D82D}" dt="2019-11-12T04:17:49.230" v="2" actId="20577"/>
        <pc:sldMkLst>
          <pc:docMk/>
          <pc:sldMk cId="2901476259" sldId="260"/>
        </pc:sldMkLst>
        <pc:spChg chg="mod">
          <ac:chgData name="Cortes, Ana M" userId="S::acortes7@calstatela.edu::0ef25c30-9f29-404b-bf53-a589724ba552" providerId="AD" clId="Web-{DDABA592-7FF6-42C1-8EFC-AAD72E41D82D}" dt="2019-11-12T04:17:49.230" v="2" actId="20577"/>
          <ac:spMkLst>
            <pc:docMk/>
            <pc:sldMk cId="2901476259" sldId="260"/>
            <ac:spMk id="3" creationId="{F2BE22CC-D856-4518-8073-8AB288932B29}"/>
          </ac:spMkLst>
        </pc:spChg>
      </pc:sldChg>
      <pc:sldChg chg="modSp">
        <pc:chgData name="Cortes, Ana M" userId="S::acortes7@calstatela.edu::0ef25c30-9f29-404b-bf53-a589724ba552" providerId="AD" clId="Web-{DDABA592-7FF6-42C1-8EFC-AAD72E41D82D}" dt="2019-11-12T04:17:56.090" v="5" actId="20577"/>
        <pc:sldMkLst>
          <pc:docMk/>
          <pc:sldMk cId="101116952" sldId="264"/>
        </pc:sldMkLst>
        <pc:spChg chg="mod">
          <ac:chgData name="Cortes, Ana M" userId="S::acortes7@calstatela.edu::0ef25c30-9f29-404b-bf53-a589724ba552" providerId="AD" clId="Web-{DDABA592-7FF6-42C1-8EFC-AAD72E41D82D}" dt="2019-11-12T04:17:56.090" v="5" actId="20577"/>
          <ac:spMkLst>
            <pc:docMk/>
            <pc:sldMk cId="101116952" sldId="264"/>
            <ac:spMk id="3" creationId="{41C42FBF-80B1-4A7F-84C1-2E9C58B43393}"/>
          </ac:spMkLst>
        </pc:spChg>
      </pc:sldChg>
    </pc:docChg>
  </pc:docChgLst>
  <pc:docChgLst>
    <pc:chgData name="Cortes, Ana M" userId="S::acortes7@calstatela.edu::0ef25c30-9f29-404b-bf53-a589724ba552" providerId="AD" clId="Web-{2766B9B9-55AC-47A2-8E37-923CF7BB1499}"/>
    <pc:docChg chg="modSld">
      <pc:chgData name="Cortes, Ana M" userId="S::acortes7@calstatela.edu::0ef25c30-9f29-404b-bf53-a589724ba552" providerId="AD" clId="Web-{2766B9B9-55AC-47A2-8E37-923CF7BB1499}" dt="2019-11-15T20:08:47.157" v="163" actId="1076"/>
      <pc:docMkLst>
        <pc:docMk/>
      </pc:docMkLst>
      <pc:sldChg chg="addSp modSp">
        <pc:chgData name="Cortes, Ana M" userId="S::acortes7@calstatela.edu::0ef25c30-9f29-404b-bf53-a589724ba552" providerId="AD" clId="Web-{2766B9B9-55AC-47A2-8E37-923CF7BB1499}" dt="2019-11-15T20:08:47.157" v="163" actId="1076"/>
        <pc:sldMkLst>
          <pc:docMk/>
          <pc:sldMk cId="101116952" sldId="264"/>
        </pc:sldMkLst>
        <pc:spChg chg="mod">
          <ac:chgData name="Cortes, Ana M" userId="S::acortes7@calstatela.edu::0ef25c30-9f29-404b-bf53-a589724ba552" providerId="AD" clId="Web-{2766B9B9-55AC-47A2-8E37-923CF7BB1499}" dt="2019-11-15T20:06:28.688" v="128" actId="14100"/>
          <ac:spMkLst>
            <pc:docMk/>
            <pc:sldMk cId="101116952" sldId="264"/>
            <ac:spMk id="5" creationId="{D9479EB1-2853-4D0B-8174-1DC788C76319}"/>
          </ac:spMkLst>
        </pc:spChg>
        <pc:spChg chg="mod">
          <ac:chgData name="Cortes, Ana M" userId="S::acortes7@calstatela.edu::0ef25c30-9f29-404b-bf53-a589724ba552" providerId="AD" clId="Web-{2766B9B9-55AC-47A2-8E37-923CF7BB1499}" dt="2019-11-15T20:07:28.203" v="138" actId="1076"/>
          <ac:spMkLst>
            <pc:docMk/>
            <pc:sldMk cId="101116952" sldId="264"/>
            <ac:spMk id="9" creationId="{92FBBEAD-C955-4DC2-95EE-68F770614090}"/>
          </ac:spMkLst>
        </pc:spChg>
        <pc:spChg chg="mod">
          <ac:chgData name="Cortes, Ana M" userId="S::acortes7@calstatela.edu::0ef25c30-9f29-404b-bf53-a589724ba552" providerId="AD" clId="Web-{2766B9B9-55AC-47A2-8E37-923CF7BB1499}" dt="2019-11-15T20:06:52.563" v="133" actId="1076"/>
          <ac:spMkLst>
            <pc:docMk/>
            <pc:sldMk cId="101116952" sldId="264"/>
            <ac:spMk id="12" creationId="{D48A60E9-1089-4398-B8E9-5333A3F71C18}"/>
          </ac:spMkLst>
        </pc:spChg>
        <pc:spChg chg="mod">
          <ac:chgData name="Cortes, Ana M" userId="S::acortes7@calstatela.edu::0ef25c30-9f29-404b-bf53-a589724ba552" providerId="AD" clId="Web-{2766B9B9-55AC-47A2-8E37-923CF7BB1499}" dt="2019-11-15T20:07:14.735" v="137" actId="1076"/>
          <ac:spMkLst>
            <pc:docMk/>
            <pc:sldMk cId="101116952" sldId="264"/>
            <ac:spMk id="13" creationId="{F5921EC3-8133-4AF3-988C-B09E22EEBDF5}"/>
          </ac:spMkLst>
        </pc:spChg>
        <pc:spChg chg="add mod">
          <ac:chgData name="Cortes, Ana M" userId="S::acortes7@calstatela.edu::0ef25c30-9f29-404b-bf53-a589724ba552" providerId="AD" clId="Web-{2766B9B9-55AC-47A2-8E37-923CF7BB1499}" dt="2019-11-15T20:08:47.157" v="163" actId="1076"/>
          <ac:spMkLst>
            <pc:docMk/>
            <pc:sldMk cId="101116952" sldId="264"/>
            <ac:spMk id="16" creationId="{8E80158B-C3DC-4632-927B-4E5FC2E511D6}"/>
          </ac:spMkLst>
        </pc:spChg>
        <pc:picChg chg="mod">
          <ac:chgData name="Cortes, Ana M" userId="S::acortes7@calstatela.edu::0ef25c30-9f29-404b-bf53-a589724ba552" providerId="AD" clId="Web-{2766B9B9-55AC-47A2-8E37-923CF7BB1499}" dt="2019-11-15T20:06:54.875" v="134" actId="1076"/>
          <ac:picMkLst>
            <pc:docMk/>
            <pc:sldMk cId="101116952" sldId="264"/>
            <ac:picMk id="4" creationId="{B22DC6F6-1DA1-4064-81ED-20782A33F97E}"/>
          </ac:picMkLst>
        </pc:picChg>
        <pc:picChg chg="mod">
          <ac:chgData name="Cortes, Ana M" userId="S::acortes7@calstatela.edu::0ef25c30-9f29-404b-bf53-a589724ba552" providerId="AD" clId="Web-{2766B9B9-55AC-47A2-8E37-923CF7BB1499}" dt="2019-11-15T20:06:42.594" v="131" actId="1076"/>
          <ac:picMkLst>
            <pc:docMk/>
            <pc:sldMk cId="101116952" sldId="264"/>
            <ac:picMk id="11" creationId="{510C8BF6-C83D-4A86-9390-4DFC359E0A40}"/>
          </ac:picMkLst>
        </pc:picChg>
        <pc:picChg chg="add mod">
          <ac:chgData name="Cortes, Ana M" userId="S::acortes7@calstatela.edu::0ef25c30-9f29-404b-bf53-a589724ba552" providerId="AD" clId="Web-{2766B9B9-55AC-47A2-8E37-923CF7BB1499}" dt="2019-11-15T20:07:01.422" v="135" actId="1076"/>
          <ac:picMkLst>
            <pc:docMk/>
            <pc:sldMk cId="101116952" sldId="264"/>
            <ac:picMk id="14" creationId="{D5F08134-E712-4DB8-B620-3C8CD7E588F0}"/>
          </ac:picMkLst>
        </pc:picChg>
      </pc:sldChg>
      <pc:sldChg chg="modSp">
        <pc:chgData name="Cortes, Ana M" userId="S::acortes7@calstatela.edu::0ef25c30-9f29-404b-bf53-a589724ba552" providerId="AD" clId="Web-{2766B9B9-55AC-47A2-8E37-923CF7BB1499}" dt="2019-11-15T20:05:52.594" v="125" actId="20577"/>
        <pc:sldMkLst>
          <pc:docMk/>
          <pc:sldMk cId="57526776" sldId="276"/>
        </pc:sldMkLst>
        <pc:spChg chg="mod">
          <ac:chgData name="Cortes, Ana M" userId="S::acortes7@calstatela.edu::0ef25c30-9f29-404b-bf53-a589724ba552" providerId="AD" clId="Web-{2766B9B9-55AC-47A2-8E37-923CF7BB1499}" dt="2019-11-15T20:05:52.594" v="125" actId="20577"/>
          <ac:spMkLst>
            <pc:docMk/>
            <pc:sldMk cId="57526776" sldId="276"/>
            <ac:spMk id="3" creationId="{7F7832E6-4F57-AE42-ABEE-1E341F98404A}"/>
          </ac:spMkLst>
        </pc:spChg>
      </pc:sldChg>
    </pc:docChg>
  </pc:docChgLst>
  <pc:docChgLst>
    <pc:chgData name="Aguilar, Marco A" userId="S::maguil53@calstatela.edu::7d88a497-c560-4e64-9773-44d8716f55aa" providerId="AD" clId="Web-{8BAB525F-B7CF-4838-BF89-FEC0B5B50CEC}"/>
    <pc:docChg chg="addSld delSld modSld addMainMaster delMainMaster">
      <pc:chgData name="Aguilar, Marco A" userId="S::maguil53@calstatela.edu::7d88a497-c560-4e64-9773-44d8716f55aa" providerId="AD" clId="Web-{8BAB525F-B7CF-4838-BF89-FEC0B5B50CEC}" dt="2019-11-06T15:22:00.718" v="519" actId="20577"/>
      <pc:docMkLst>
        <pc:docMk/>
      </pc:docMkLst>
      <pc:sldChg chg="addSp delSp modSp mod modClrScheme delDesignElem chgLayout">
        <pc:chgData name="Aguilar, Marco A" userId="S::maguil53@calstatela.edu::7d88a497-c560-4e64-9773-44d8716f55aa" providerId="AD" clId="Web-{8BAB525F-B7CF-4838-BF89-FEC0B5B50CEC}" dt="2019-11-06T15:08:20.402" v="250"/>
        <pc:sldMkLst>
          <pc:docMk/>
          <pc:sldMk cId="109857222" sldId="256"/>
        </pc:sldMkLst>
        <pc:spChg chg="mod ord">
          <ac:chgData name="Aguilar, Marco A" userId="S::maguil53@calstatela.edu::7d88a497-c560-4e64-9773-44d8716f55aa" providerId="AD" clId="Web-{8BAB525F-B7CF-4838-BF89-FEC0B5B50CEC}" dt="2019-11-06T15:08:20.402" v="250"/>
          <ac:spMkLst>
            <pc:docMk/>
            <pc:sldMk cId="109857222" sldId="256"/>
            <ac:spMk id="2" creationId="{00000000-0000-0000-0000-000000000000}"/>
          </ac:spMkLst>
        </pc:spChg>
        <pc:spChg chg="mod ord">
          <ac:chgData name="Aguilar, Marco A" userId="S::maguil53@calstatela.edu::7d88a497-c560-4e64-9773-44d8716f55aa" providerId="AD" clId="Web-{8BAB525F-B7CF-4838-BF89-FEC0B5B50CEC}" dt="2019-11-06T15:08:20.402" v="250"/>
          <ac:spMkLst>
            <pc:docMk/>
            <pc:sldMk cId="109857222" sldId="256"/>
            <ac:spMk id="3" creationId="{00000000-0000-0000-0000-000000000000}"/>
          </ac:spMkLst>
        </pc:spChg>
        <pc:spChg chg="add del">
          <ac:chgData name="Aguilar, Marco A" userId="S::maguil53@calstatela.edu::7d88a497-c560-4e64-9773-44d8716f55aa" providerId="AD" clId="Web-{8BAB525F-B7CF-4838-BF89-FEC0B5B50CEC}" dt="2019-11-06T15:08:20.402" v="250"/>
          <ac:spMkLst>
            <pc:docMk/>
            <pc:sldMk cId="109857222" sldId="256"/>
            <ac:spMk id="25" creationId="{41F18803-BE79-4916-AE6B-5DE238B367F0}"/>
          </ac:spMkLst>
        </pc:spChg>
        <pc:spChg chg="add del">
          <ac:chgData name="Aguilar, Marco A" userId="S::maguil53@calstatela.edu::7d88a497-c560-4e64-9773-44d8716f55aa" providerId="AD" clId="Web-{8BAB525F-B7CF-4838-BF89-FEC0B5B50CEC}" dt="2019-11-06T15:08:20.402" v="250"/>
          <ac:spMkLst>
            <pc:docMk/>
            <pc:sldMk cId="109857222" sldId="256"/>
            <ac:spMk id="27" creationId="{C15229F3-7A2E-4558-98FE-7A5F69409DCE}"/>
          </ac:spMkLst>
        </pc:spChg>
      </pc:sldChg>
      <pc:sldChg chg="addSp delSp modSp mod setBg modClrScheme delDesignElem chgLayout">
        <pc:chgData name="Aguilar, Marco A" userId="S::maguil53@calstatela.edu::7d88a497-c560-4e64-9773-44d8716f55aa" providerId="AD" clId="Web-{8BAB525F-B7CF-4838-BF89-FEC0B5B50CEC}" dt="2019-11-06T15:19:34.638" v="338" actId="14100"/>
        <pc:sldMkLst>
          <pc:docMk/>
          <pc:sldMk cId="2802731682" sldId="257"/>
        </pc:sldMkLst>
        <pc:spChg chg="mod ord">
          <ac:chgData name="Aguilar, Marco A" userId="S::maguil53@calstatela.edu::7d88a497-c560-4e64-9773-44d8716f55aa" providerId="AD" clId="Web-{8BAB525F-B7CF-4838-BF89-FEC0B5B50CEC}" dt="2019-11-06T15:19:19.654" v="334"/>
          <ac:spMkLst>
            <pc:docMk/>
            <pc:sldMk cId="2802731682" sldId="257"/>
            <ac:spMk id="2" creationId="{3898A4B6-F57F-4583-B244-69EB95DF9130}"/>
          </ac:spMkLst>
        </pc:spChg>
        <pc:spChg chg="mod ord">
          <ac:chgData name="Aguilar, Marco A" userId="S::maguil53@calstatela.edu::7d88a497-c560-4e64-9773-44d8716f55aa" providerId="AD" clId="Web-{8BAB525F-B7CF-4838-BF89-FEC0B5B50CEC}" dt="2019-11-06T15:19:34.638" v="338" actId="14100"/>
          <ac:spMkLst>
            <pc:docMk/>
            <pc:sldMk cId="2802731682" sldId="257"/>
            <ac:spMk id="3" creationId="{5265465A-82B0-42DA-B287-0021FE789A52}"/>
          </ac:spMkLst>
        </pc:spChg>
        <pc:spChg chg="add del">
          <ac:chgData name="Aguilar, Marco A" userId="S::maguil53@calstatela.edu::7d88a497-c560-4e64-9773-44d8716f55aa" providerId="AD" clId="Web-{8BAB525F-B7CF-4838-BF89-FEC0B5B50CEC}" dt="2019-11-06T15:19:19.654" v="334"/>
          <ac:spMkLst>
            <pc:docMk/>
            <pc:sldMk cId="2802731682" sldId="257"/>
            <ac:spMk id="9" creationId="{05C7EBC3-4672-4DAB-81C2-58661FAFAED6}"/>
          </ac:spMkLst>
        </pc:spChg>
        <pc:spChg chg="add del">
          <ac:chgData name="Aguilar, Marco A" userId="S::maguil53@calstatela.edu::7d88a497-c560-4e64-9773-44d8716f55aa" providerId="AD" clId="Web-{8BAB525F-B7CF-4838-BF89-FEC0B5B50CEC}" dt="2019-11-06T15:19:19.654" v="334"/>
          <ac:spMkLst>
            <pc:docMk/>
            <pc:sldMk cId="2802731682" sldId="257"/>
            <ac:spMk id="11" creationId="{1ABCC31D-213C-44E9-9CC8-8FB2DFC22EDB}"/>
          </ac:spMkLst>
        </pc:spChg>
        <pc:spChg chg="add">
          <ac:chgData name="Aguilar, Marco A" userId="S::maguil53@calstatela.edu::7d88a497-c560-4e64-9773-44d8716f55aa" providerId="AD" clId="Web-{8BAB525F-B7CF-4838-BF89-FEC0B5B50CEC}" dt="2019-11-06T15:19:19.654" v="334"/>
          <ac:spMkLst>
            <pc:docMk/>
            <pc:sldMk cId="2802731682" sldId="257"/>
            <ac:spMk id="16" creationId="{05C7EBC3-4672-4DAB-81C2-58661FAFAED6}"/>
          </ac:spMkLst>
        </pc:spChg>
        <pc:spChg chg="add">
          <ac:chgData name="Aguilar, Marco A" userId="S::maguil53@calstatela.edu::7d88a497-c560-4e64-9773-44d8716f55aa" providerId="AD" clId="Web-{8BAB525F-B7CF-4838-BF89-FEC0B5B50CEC}" dt="2019-11-06T15:19:19.654" v="334"/>
          <ac:spMkLst>
            <pc:docMk/>
            <pc:sldMk cId="2802731682" sldId="257"/>
            <ac:spMk id="18" creationId="{1ABCC31D-213C-44E9-9CC8-8FB2DFC22EDB}"/>
          </ac:spMkLst>
        </pc:spChg>
        <pc:picChg chg="add del mod">
          <ac:chgData name="Aguilar, Marco A" userId="S::maguil53@calstatela.edu::7d88a497-c560-4e64-9773-44d8716f55aa" providerId="AD" clId="Web-{8BAB525F-B7CF-4838-BF89-FEC0B5B50CEC}" dt="2019-11-06T15:16:40.356" v="315"/>
          <ac:picMkLst>
            <pc:docMk/>
            <pc:sldMk cId="2802731682" sldId="257"/>
            <ac:picMk id="4" creationId="{89F6BB04-BC5A-45B3-8447-41D05B5C34EC}"/>
          </ac:picMkLst>
        </pc:picChg>
        <pc:picChg chg="add del mod ord">
          <ac:chgData name="Aguilar, Marco A" userId="S::maguil53@calstatela.edu::7d88a497-c560-4e64-9773-44d8716f55aa" providerId="AD" clId="Web-{8BAB525F-B7CF-4838-BF89-FEC0B5B50CEC}" dt="2019-11-06T15:18:25.591" v="324"/>
          <ac:picMkLst>
            <pc:docMk/>
            <pc:sldMk cId="2802731682" sldId="257"/>
            <ac:picMk id="6" creationId="{7980DA7A-08E4-41AD-A232-85894637848E}"/>
          </ac:picMkLst>
        </pc:picChg>
        <pc:picChg chg="add mod ord">
          <ac:chgData name="Aguilar, Marco A" userId="S::maguil53@calstatela.edu::7d88a497-c560-4e64-9773-44d8716f55aa" providerId="AD" clId="Web-{8BAB525F-B7CF-4838-BF89-FEC0B5B50CEC}" dt="2019-11-06T15:19:19.654" v="334"/>
          <ac:picMkLst>
            <pc:docMk/>
            <pc:sldMk cId="2802731682" sldId="257"/>
            <ac:picMk id="8" creationId="{0D4CA9EA-4C99-4CA3-96F0-2EF313951005}"/>
          </ac:picMkLst>
        </pc:picChg>
      </pc:sldChg>
      <pc:sldChg chg="addSp delSp modSp mod modClrScheme delDesignElem chgLayout">
        <pc:chgData name="Aguilar, Marco A" userId="S::maguil53@calstatela.edu::7d88a497-c560-4e64-9773-44d8716f55aa" providerId="AD" clId="Web-{8BAB525F-B7CF-4838-BF89-FEC0B5B50CEC}" dt="2019-11-06T15:08:20.402" v="250"/>
        <pc:sldMkLst>
          <pc:docMk/>
          <pc:sldMk cId="184822786" sldId="258"/>
        </pc:sldMkLst>
        <pc:spChg chg="mod ord">
          <ac:chgData name="Aguilar, Marco A" userId="S::maguil53@calstatela.edu::7d88a497-c560-4e64-9773-44d8716f55aa" providerId="AD" clId="Web-{8BAB525F-B7CF-4838-BF89-FEC0B5B50CEC}" dt="2019-11-06T15:08:20.402" v="250"/>
          <ac:spMkLst>
            <pc:docMk/>
            <pc:sldMk cId="184822786" sldId="258"/>
            <ac:spMk id="2" creationId="{16EC0E1D-0931-4D07-82A8-9CBD39BACBBF}"/>
          </ac:spMkLst>
        </pc:spChg>
        <pc:spChg chg="mod ord">
          <ac:chgData name="Aguilar, Marco A" userId="S::maguil53@calstatela.edu::7d88a497-c560-4e64-9773-44d8716f55aa" providerId="AD" clId="Web-{8BAB525F-B7CF-4838-BF89-FEC0B5B50CEC}" dt="2019-11-06T15:08:20.402" v="250"/>
          <ac:spMkLst>
            <pc:docMk/>
            <pc:sldMk cId="184822786" sldId="258"/>
            <ac:spMk id="3" creationId="{08577090-82A7-44CF-A79B-DF2DFE0C7145}"/>
          </ac:spMkLst>
        </pc:spChg>
        <pc:spChg chg="add del">
          <ac:chgData name="Aguilar, Marco A" userId="S::maguil53@calstatela.edu::7d88a497-c560-4e64-9773-44d8716f55aa" providerId="AD" clId="Web-{8BAB525F-B7CF-4838-BF89-FEC0B5B50CEC}" dt="2019-11-06T15:08:20.402" v="250"/>
          <ac:spMkLst>
            <pc:docMk/>
            <pc:sldMk cId="184822786" sldId="258"/>
            <ac:spMk id="6" creationId="{CF62D2A7-8207-488C-9F46-316BA81A16C8}"/>
          </ac:spMkLst>
        </pc:spChg>
      </pc:sldChg>
      <pc:sldChg chg="addSp delSp modSp mod modClrScheme delDesignElem chgLayout">
        <pc:chgData name="Aguilar, Marco A" userId="S::maguil53@calstatela.edu::7d88a497-c560-4e64-9773-44d8716f55aa" providerId="AD" clId="Web-{8BAB525F-B7CF-4838-BF89-FEC0B5B50CEC}" dt="2019-11-06T15:08:20.402" v="250"/>
        <pc:sldMkLst>
          <pc:docMk/>
          <pc:sldMk cId="2154473376" sldId="259"/>
        </pc:sldMkLst>
        <pc:spChg chg="mod ord">
          <ac:chgData name="Aguilar, Marco A" userId="S::maguil53@calstatela.edu::7d88a497-c560-4e64-9773-44d8716f55aa" providerId="AD" clId="Web-{8BAB525F-B7CF-4838-BF89-FEC0B5B50CEC}" dt="2019-11-06T15:08:20.402" v="250"/>
          <ac:spMkLst>
            <pc:docMk/>
            <pc:sldMk cId="2154473376" sldId="259"/>
            <ac:spMk id="2" creationId="{F6D74C5B-3DA0-47E2-969B-DE7EA31641BA}"/>
          </ac:spMkLst>
        </pc:spChg>
        <pc:spChg chg="mod ord">
          <ac:chgData name="Aguilar, Marco A" userId="S::maguil53@calstatela.edu::7d88a497-c560-4e64-9773-44d8716f55aa" providerId="AD" clId="Web-{8BAB525F-B7CF-4838-BF89-FEC0B5B50CEC}" dt="2019-11-06T15:08:20.402" v="250"/>
          <ac:spMkLst>
            <pc:docMk/>
            <pc:sldMk cId="2154473376" sldId="259"/>
            <ac:spMk id="3" creationId="{75AAF73B-19AF-4261-8A6F-43E66E81D432}"/>
          </ac:spMkLst>
        </pc:spChg>
        <pc:spChg chg="add del">
          <ac:chgData name="Aguilar, Marco A" userId="S::maguil53@calstatela.edu::7d88a497-c560-4e64-9773-44d8716f55aa" providerId="AD" clId="Web-{8BAB525F-B7CF-4838-BF89-FEC0B5B50CEC}" dt="2019-11-06T15:08:20.402" v="250"/>
          <ac:spMkLst>
            <pc:docMk/>
            <pc:sldMk cId="2154473376" sldId="259"/>
            <ac:spMk id="8" creationId="{48A740BC-A0AA-45E0-B899-2AE9C6FE11CA}"/>
          </ac:spMkLst>
        </pc:spChg>
        <pc:picChg chg="add mod">
          <ac:chgData name="Aguilar, Marco A" userId="S::maguil53@calstatela.edu::7d88a497-c560-4e64-9773-44d8716f55aa" providerId="AD" clId="Web-{8BAB525F-B7CF-4838-BF89-FEC0B5B50CEC}" dt="2019-11-06T14:59:08.620" v="4" actId="1076"/>
          <ac:picMkLst>
            <pc:docMk/>
            <pc:sldMk cId="2154473376" sldId="259"/>
            <ac:picMk id="4" creationId="{1806A9F2-8E94-4FC9-B3B7-4ECD67FFE36A}"/>
          </ac:picMkLst>
        </pc:picChg>
        <pc:cxnChg chg="add del">
          <ac:chgData name="Aguilar, Marco A" userId="S::maguil53@calstatela.edu::7d88a497-c560-4e64-9773-44d8716f55aa" providerId="AD" clId="Web-{8BAB525F-B7CF-4838-BF89-FEC0B5B50CEC}" dt="2019-11-06T15:08:20.402" v="250"/>
          <ac:cxnSpMkLst>
            <pc:docMk/>
            <pc:sldMk cId="2154473376" sldId="259"/>
            <ac:cxnSpMk id="10" creationId="{B874EF51-C858-4BB9-97C3-D17755787127}"/>
          </ac:cxnSpMkLst>
        </pc:cxnChg>
      </pc:sldChg>
      <pc:sldChg chg="modSp mod modClrScheme chgLayout">
        <pc:chgData name="Aguilar, Marco A" userId="S::maguil53@calstatela.edu::7d88a497-c560-4e64-9773-44d8716f55aa" providerId="AD" clId="Web-{8BAB525F-B7CF-4838-BF89-FEC0B5B50CEC}" dt="2019-11-06T15:08:20.402" v="250"/>
        <pc:sldMkLst>
          <pc:docMk/>
          <pc:sldMk cId="2901476259" sldId="260"/>
        </pc:sldMkLst>
        <pc:spChg chg="mod ord">
          <ac:chgData name="Aguilar, Marco A" userId="S::maguil53@calstatela.edu::7d88a497-c560-4e64-9773-44d8716f55aa" providerId="AD" clId="Web-{8BAB525F-B7CF-4838-BF89-FEC0B5B50CEC}" dt="2019-11-06T15:08:20.402" v="250"/>
          <ac:spMkLst>
            <pc:docMk/>
            <pc:sldMk cId="2901476259" sldId="260"/>
            <ac:spMk id="2" creationId="{E149AB85-B808-4467-A883-62BA1175451B}"/>
          </ac:spMkLst>
        </pc:spChg>
        <pc:picChg chg="mod ord">
          <ac:chgData name="Aguilar, Marco A" userId="S::maguil53@calstatela.edu::7d88a497-c560-4e64-9773-44d8716f55aa" providerId="AD" clId="Web-{8BAB525F-B7CF-4838-BF89-FEC0B5B50CEC}" dt="2019-11-06T15:08:20.402" v="250"/>
          <ac:picMkLst>
            <pc:docMk/>
            <pc:sldMk cId="2901476259" sldId="260"/>
            <ac:picMk id="4" creationId="{AA3ED6AF-CA89-4D4B-A1A3-ED7EEFD4F511}"/>
          </ac:picMkLst>
        </pc:picChg>
      </pc:sldChg>
      <pc:sldChg chg="modSp mod modClrScheme chgLayout">
        <pc:chgData name="Aguilar, Marco A" userId="S::maguil53@calstatela.edu::7d88a497-c560-4e64-9773-44d8716f55aa" providerId="AD" clId="Web-{8BAB525F-B7CF-4838-BF89-FEC0B5B50CEC}" dt="2019-11-06T15:08:20.402" v="250"/>
        <pc:sldMkLst>
          <pc:docMk/>
          <pc:sldMk cId="1364653843" sldId="261"/>
        </pc:sldMkLst>
        <pc:spChg chg="mod ord">
          <ac:chgData name="Aguilar, Marco A" userId="S::maguil53@calstatela.edu::7d88a497-c560-4e64-9773-44d8716f55aa" providerId="AD" clId="Web-{8BAB525F-B7CF-4838-BF89-FEC0B5B50CEC}" dt="2019-11-06T15:08:20.402" v="250"/>
          <ac:spMkLst>
            <pc:docMk/>
            <pc:sldMk cId="1364653843" sldId="261"/>
            <ac:spMk id="2" creationId="{09A5FA9A-6801-4458-98EF-E2208BE27034}"/>
          </ac:spMkLst>
        </pc:spChg>
      </pc:sldChg>
      <pc:sldChg chg="modSp mod modClrScheme chgLayout">
        <pc:chgData name="Aguilar, Marco A" userId="S::maguil53@calstatela.edu::7d88a497-c560-4e64-9773-44d8716f55aa" providerId="AD" clId="Web-{8BAB525F-B7CF-4838-BF89-FEC0B5B50CEC}" dt="2019-11-06T15:08:20.402" v="250"/>
        <pc:sldMkLst>
          <pc:docMk/>
          <pc:sldMk cId="610089923" sldId="262"/>
        </pc:sldMkLst>
        <pc:spChg chg="mod ord">
          <ac:chgData name="Aguilar, Marco A" userId="S::maguil53@calstatela.edu::7d88a497-c560-4e64-9773-44d8716f55aa" providerId="AD" clId="Web-{8BAB525F-B7CF-4838-BF89-FEC0B5B50CEC}" dt="2019-11-06T15:08:20.402" v="250"/>
          <ac:spMkLst>
            <pc:docMk/>
            <pc:sldMk cId="610089923" sldId="262"/>
            <ac:spMk id="2" creationId="{396DE273-B409-461F-86C4-1A2DD027CDAF}"/>
          </ac:spMkLst>
        </pc:spChg>
      </pc:sldChg>
      <pc:sldChg chg="addSp modSp new del">
        <pc:chgData name="Aguilar, Marco A" userId="S::maguil53@calstatela.edu::7d88a497-c560-4e64-9773-44d8716f55aa" providerId="AD" clId="Web-{8BAB525F-B7CF-4838-BF89-FEC0B5B50CEC}" dt="2019-11-06T15:19:42.872" v="339"/>
        <pc:sldMkLst>
          <pc:docMk/>
          <pc:sldMk cId="2341526163" sldId="263"/>
        </pc:sldMkLst>
        <pc:spChg chg="mod">
          <ac:chgData name="Aguilar, Marco A" userId="S::maguil53@calstatela.edu::7d88a497-c560-4e64-9773-44d8716f55aa" providerId="AD" clId="Web-{8BAB525F-B7CF-4838-BF89-FEC0B5B50CEC}" dt="2019-11-06T15:13:39.700" v="278" actId="20577"/>
          <ac:spMkLst>
            <pc:docMk/>
            <pc:sldMk cId="2341526163" sldId="263"/>
            <ac:spMk id="2" creationId="{EB258D42-B7F9-48E6-BB63-434478E4F13A}"/>
          </ac:spMkLst>
        </pc:spChg>
        <pc:spChg chg="mod">
          <ac:chgData name="Aguilar, Marco A" userId="S::maguil53@calstatela.edu::7d88a497-c560-4e64-9773-44d8716f55aa" providerId="AD" clId="Web-{8BAB525F-B7CF-4838-BF89-FEC0B5B50CEC}" dt="2019-11-06T15:15:54.716" v="313" actId="1076"/>
          <ac:spMkLst>
            <pc:docMk/>
            <pc:sldMk cId="2341526163" sldId="263"/>
            <ac:spMk id="3" creationId="{7D671898-6F4E-4C05-820B-D11CEDEF884B}"/>
          </ac:spMkLst>
        </pc:spChg>
        <pc:picChg chg="add mod">
          <ac:chgData name="Aguilar, Marco A" userId="S::maguil53@calstatela.edu::7d88a497-c560-4e64-9773-44d8716f55aa" providerId="AD" clId="Web-{8BAB525F-B7CF-4838-BF89-FEC0B5B50CEC}" dt="2019-11-06T15:15:52.544" v="312" actId="1076"/>
          <ac:picMkLst>
            <pc:docMk/>
            <pc:sldMk cId="2341526163" sldId="263"/>
            <ac:picMk id="4" creationId="{11CF5075-32AA-4B6C-8B98-8721DCA10ED1}"/>
          </ac:picMkLst>
        </pc:picChg>
      </pc:sldChg>
      <pc:sldChg chg="addSp delSp modSp new del mod setBg modClrScheme chgLayout">
        <pc:chgData name="Aguilar, Marco A" userId="S::maguil53@calstatela.edu::7d88a497-c560-4e64-9773-44d8716f55aa" providerId="AD" clId="Web-{8BAB525F-B7CF-4838-BF89-FEC0B5B50CEC}" dt="2019-11-06T15:10:32.668" v="270"/>
        <pc:sldMkLst>
          <pc:docMk/>
          <pc:sldMk cId="2420642665" sldId="263"/>
        </pc:sldMkLst>
        <pc:spChg chg="del mod ord">
          <ac:chgData name="Aguilar, Marco A" userId="S::maguil53@calstatela.edu::7d88a497-c560-4e64-9773-44d8716f55aa" providerId="AD" clId="Web-{8BAB525F-B7CF-4838-BF89-FEC0B5B50CEC}" dt="2019-11-06T15:09:23.373" v="265"/>
          <ac:spMkLst>
            <pc:docMk/>
            <pc:sldMk cId="2420642665" sldId="263"/>
            <ac:spMk id="2" creationId="{EAC9D518-D6D5-4DCC-8E8A-A5714A223FD6}"/>
          </ac:spMkLst>
        </pc:spChg>
        <pc:spChg chg="add del mod ord">
          <ac:chgData name="Aguilar, Marco A" userId="S::maguil53@calstatela.edu::7d88a497-c560-4e64-9773-44d8716f55aa" providerId="AD" clId="Web-{8BAB525F-B7CF-4838-BF89-FEC0B5B50CEC}" dt="2019-11-06T15:09:20.481" v="264"/>
          <ac:spMkLst>
            <pc:docMk/>
            <pc:sldMk cId="2420642665" sldId="263"/>
            <ac:spMk id="3" creationId="{BFEADC1B-627F-4D64-994D-3149830D3CBB}"/>
          </ac:spMkLst>
        </pc:spChg>
        <pc:spChg chg="add del mod">
          <ac:chgData name="Aguilar, Marco A" userId="S::maguil53@calstatela.edu::7d88a497-c560-4e64-9773-44d8716f55aa" providerId="AD" clId="Web-{8BAB525F-B7CF-4838-BF89-FEC0B5B50CEC}" dt="2019-11-06T15:10:22.402" v="269"/>
          <ac:spMkLst>
            <pc:docMk/>
            <pc:sldMk cId="2420642665" sldId="263"/>
            <ac:spMk id="4" creationId="{EBE1E093-1210-47F8-ADFD-86728C090E91}"/>
          </ac:spMkLst>
        </pc:spChg>
        <pc:spChg chg="add del">
          <ac:chgData name="Aguilar, Marco A" userId="S::maguil53@calstatela.edu::7d88a497-c560-4e64-9773-44d8716f55aa" providerId="AD" clId="Web-{8BAB525F-B7CF-4838-BF89-FEC0B5B50CEC}" dt="2019-11-06T15:08:13.699" v="247"/>
          <ac:spMkLst>
            <pc:docMk/>
            <pc:sldMk cId="2420642665" sldId="263"/>
            <ac:spMk id="5" creationId="{EA67B5B4-3A24-436E-B663-1B2EBFF8A0CD}"/>
          </ac:spMkLst>
        </pc:spChg>
        <pc:spChg chg="add del">
          <ac:chgData name="Aguilar, Marco A" userId="S::maguil53@calstatela.edu::7d88a497-c560-4e64-9773-44d8716f55aa" providerId="AD" clId="Web-{8BAB525F-B7CF-4838-BF89-FEC0B5B50CEC}" dt="2019-11-06T15:08:13.699" v="247"/>
          <ac:spMkLst>
            <pc:docMk/>
            <pc:sldMk cId="2420642665" sldId="263"/>
            <ac:spMk id="6" creationId="{987FDF89-C993-41F4-A1B8-DBAFF16008A9}"/>
          </ac:spMkLst>
        </pc:spChg>
        <pc:spChg chg="add del">
          <ac:chgData name="Aguilar, Marco A" userId="S::maguil53@calstatela.edu::7d88a497-c560-4e64-9773-44d8716f55aa" providerId="AD" clId="Web-{8BAB525F-B7CF-4838-BF89-FEC0B5B50CEC}" dt="2019-11-06T15:08:13.699" v="247"/>
          <ac:spMkLst>
            <pc:docMk/>
            <pc:sldMk cId="2420642665" sldId="263"/>
            <ac:spMk id="7" creationId="{64E585EA-75FD-4025-8270-F66A58A15CDA}"/>
          </ac:spMkLst>
        </pc:spChg>
        <pc:spChg chg="add del">
          <ac:chgData name="Aguilar, Marco A" userId="S::maguil53@calstatela.edu::7d88a497-c560-4e64-9773-44d8716f55aa" providerId="AD" clId="Web-{8BAB525F-B7CF-4838-BF89-FEC0B5B50CEC}" dt="2019-11-06T15:08:08.043" v="245"/>
          <ac:spMkLst>
            <pc:docMk/>
            <pc:sldMk cId="2420642665" sldId="263"/>
            <ac:spMk id="8" creationId="{C66F2F30-5DC0-44A0-BFA6-E12F46ED16DA}"/>
          </ac:spMkLst>
        </pc:spChg>
        <pc:spChg chg="add del mod">
          <ac:chgData name="Aguilar, Marco A" userId="S::maguil53@calstatela.edu::7d88a497-c560-4e64-9773-44d8716f55aa" providerId="AD" clId="Web-{8BAB525F-B7CF-4838-BF89-FEC0B5B50CEC}" dt="2019-11-06T15:09:53.496" v="268"/>
          <ac:spMkLst>
            <pc:docMk/>
            <pc:sldMk cId="2420642665" sldId="263"/>
            <ac:spMk id="9" creationId="{DE86096A-37B8-41E9-A53E-245DA359906F}"/>
          </ac:spMkLst>
        </pc:spChg>
        <pc:spChg chg="add del">
          <ac:chgData name="Aguilar, Marco A" userId="S::maguil53@calstatela.edu::7d88a497-c560-4e64-9773-44d8716f55aa" providerId="AD" clId="Web-{8BAB525F-B7CF-4838-BF89-FEC0B5B50CEC}" dt="2019-11-06T15:08:08.043" v="245"/>
          <ac:spMkLst>
            <pc:docMk/>
            <pc:sldMk cId="2420642665" sldId="263"/>
            <ac:spMk id="10" creationId="{85872F57-7F42-4F97-8391-DDC8D0054C03}"/>
          </ac:spMkLst>
        </pc:spChg>
        <pc:spChg chg="add del">
          <ac:chgData name="Aguilar, Marco A" userId="S::maguil53@calstatela.edu::7d88a497-c560-4e64-9773-44d8716f55aa" providerId="AD" clId="Web-{8BAB525F-B7CF-4838-BF89-FEC0B5B50CEC}" dt="2019-11-06T15:08:08.043" v="245"/>
          <ac:spMkLst>
            <pc:docMk/>
            <pc:sldMk cId="2420642665" sldId="263"/>
            <ac:spMk id="12" creationId="{04DC2037-48A0-4F22-B9D4-8EAEBC780AB4}"/>
          </ac:spMkLst>
        </pc:spChg>
        <pc:spChg chg="add del">
          <ac:chgData name="Aguilar, Marco A" userId="S::maguil53@calstatela.edu::7d88a497-c560-4e64-9773-44d8716f55aa" providerId="AD" clId="Web-{8BAB525F-B7CF-4838-BF89-FEC0B5B50CEC}" dt="2019-11-06T15:08:08.043" v="245"/>
          <ac:spMkLst>
            <pc:docMk/>
            <pc:sldMk cId="2420642665" sldId="263"/>
            <ac:spMk id="14" creationId="{0006CBFD-ADA0-43D1-9332-9C34CA1C76ED}"/>
          </ac:spMkLst>
        </pc:spChg>
        <pc:spChg chg="add del">
          <ac:chgData name="Aguilar, Marco A" userId="S::maguil53@calstatela.edu::7d88a497-c560-4e64-9773-44d8716f55aa" providerId="AD" clId="Web-{8BAB525F-B7CF-4838-BF89-FEC0B5B50CEC}" dt="2019-11-06T15:08:08.043" v="245"/>
          <ac:spMkLst>
            <pc:docMk/>
            <pc:sldMk cId="2420642665" sldId="263"/>
            <ac:spMk id="16" creationId="{2B931666-F28F-45F3-A074-66D2272D580B}"/>
          </ac:spMkLst>
        </pc:spChg>
      </pc:sldChg>
      <pc:sldChg chg="modSp new">
        <pc:chgData name="Aguilar, Marco A" userId="S::maguil53@calstatela.edu::7d88a497-c560-4e64-9773-44d8716f55aa" providerId="AD" clId="Web-{8BAB525F-B7CF-4838-BF89-FEC0B5B50CEC}" dt="2019-11-06T15:22:00.701" v="518" actId="20577"/>
        <pc:sldMkLst>
          <pc:docMk/>
          <pc:sldMk cId="4212071852" sldId="263"/>
        </pc:sldMkLst>
        <pc:spChg chg="mod">
          <ac:chgData name="Aguilar, Marco A" userId="S::maguil53@calstatela.edu::7d88a497-c560-4e64-9773-44d8716f55aa" providerId="AD" clId="Web-{8BAB525F-B7CF-4838-BF89-FEC0B5B50CEC}" dt="2019-11-06T15:20:10.966" v="364" actId="20577"/>
          <ac:spMkLst>
            <pc:docMk/>
            <pc:sldMk cId="4212071852" sldId="263"/>
            <ac:spMk id="2" creationId="{05B65BBA-3ABC-48AC-ACD9-E2E20F8F4376}"/>
          </ac:spMkLst>
        </pc:spChg>
        <pc:spChg chg="mod">
          <ac:chgData name="Aguilar, Marco A" userId="S::maguil53@calstatela.edu::7d88a497-c560-4e64-9773-44d8716f55aa" providerId="AD" clId="Web-{8BAB525F-B7CF-4838-BF89-FEC0B5B50CEC}" dt="2019-11-06T15:22:00.701" v="518" actId="20577"/>
          <ac:spMkLst>
            <pc:docMk/>
            <pc:sldMk cId="4212071852" sldId="263"/>
            <ac:spMk id="3" creationId="{D8F229C0-AC38-41C2-AE44-A2D51D6852BD}"/>
          </ac:spMkLst>
        </pc:spChg>
      </pc:sldChg>
      <pc:sldMasterChg chg="add del addSldLayout delSldLayout">
        <pc:chgData name="Aguilar, Marco A" userId="S::maguil53@calstatela.edu::7d88a497-c560-4e64-9773-44d8716f55aa" providerId="AD" clId="Web-{8BAB525F-B7CF-4838-BF89-FEC0B5B50CEC}" dt="2019-11-06T15:08:20.402" v="250"/>
        <pc:sldMasterMkLst>
          <pc:docMk/>
          <pc:sldMasterMk cId="2460954070" sldId="2147483660"/>
        </pc:sldMasterMkLst>
        <pc:sldLayoutChg chg="add del">
          <pc:chgData name="Aguilar, Marco A" userId="S::maguil53@calstatela.edu::7d88a497-c560-4e64-9773-44d8716f55aa" providerId="AD" clId="Web-{8BAB525F-B7CF-4838-BF89-FEC0B5B50CEC}" dt="2019-11-06T15:08:20.402" v="250"/>
          <pc:sldLayoutMkLst>
            <pc:docMk/>
            <pc:sldMasterMk cId="2460954070" sldId="2147483660"/>
            <pc:sldLayoutMk cId="2385387890" sldId="2147483661"/>
          </pc:sldLayoutMkLst>
        </pc:sldLayoutChg>
        <pc:sldLayoutChg chg="add del">
          <pc:chgData name="Aguilar, Marco A" userId="S::maguil53@calstatela.edu::7d88a497-c560-4e64-9773-44d8716f55aa" providerId="AD" clId="Web-{8BAB525F-B7CF-4838-BF89-FEC0B5B50CEC}" dt="2019-11-06T15:08:20.402" v="250"/>
          <pc:sldLayoutMkLst>
            <pc:docMk/>
            <pc:sldMasterMk cId="2460954070" sldId="2147483660"/>
            <pc:sldLayoutMk cId="949138452" sldId="2147483662"/>
          </pc:sldLayoutMkLst>
        </pc:sldLayoutChg>
        <pc:sldLayoutChg chg="add del">
          <pc:chgData name="Aguilar, Marco A" userId="S::maguil53@calstatela.edu::7d88a497-c560-4e64-9773-44d8716f55aa" providerId="AD" clId="Web-{8BAB525F-B7CF-4838-BF89-FEC0B5B50CEC}" dt="2019-11-06T15:08:20.402" v="250"/>
          <pc:sldLayoutMkLst>
            <pc:docMk/>
            <pc:sldMasterMk cId="2460954070" sldId="2147483660"/>
            <pc:sldLayoutMk cId="2591524520" sldId="2147483663"/>
          </pc:sldLayoutMkLst>
        </pc:sldLayoutChg>
        <pc:sldLayoutChg chg="add del">
          <pc:chgData name="Aguilar, Marco A" userId="S::maguil53@calstatela.edu::7d88a497-c560-4e64-9773-44d8716f55aa" providerId="AD" clId="Web-{8BAB525F-B7CF-4838-BF89-FEC0B5B50CEC}" dt="2019-11-06T15:08:20.402" v="250"/>
          <pc:sldLayoutMkLst>
            <pc:docMk/>
            <pc:sldMasterMk cId="2460954070" sldId="2147483660"/>
            <pc:sldLayoutMk cId="1203092039" sldId="2147483664"/>
          </pc:sldLayoutMkLst>
        </pc:sldLayoutChg>
        <pc:sldLayoutChg chg="add del">
          <pc:chgData name="Aguilar, Marco A" userId="S::maguil53@calstatela.edu::7d88a497-c560-4e64-9773-44d8716f55aa" providerId="AD" clId="Web-{8BAB525F-B7CF-4838-BF89-FEC0B5B50CEC}" dt="2019-11-06T15:08:20.402" v="250"/>
          <pc:sldLayoutMkLst>
            <pc:docMk/>
            <pc:sldMasterMk cId="2460954070" sldId="2147483660"/>
            <pc:sldLayoutMk cId="3733172339" sldId="2147483665"/>
          </pc:sldLayoutMkLst>
        </pc:sldLayoutChg>
        <pc:sldLayoutChg chg="add del">
          <pc:chgData name="Aguilar, Marco A" userId="S::maguil53@calstatela.edu::7d88a497-c560-4e64-9773-44d8716f55aa" providerId="AD" clId="Web-{8BAB525F-B7CF-4838-BF89-FEC0B5B50CEC}" dt="2019-11-06T15:08:20.402" v="250"/>
          <pc:sldLayoutMkLst>
            <pc:docMk/>
            <pc:sldMasterMk cId="2460954070" sldId="2147483660"/>
            <pc:sldLayoutMk cId="3210312558" sldId="2147483666"/>
          </pc:sldLayoutMkLst>
        </pc:sldLayoutChg>
        <pc:sldLayoutChg chg="add del">
          <pc:chgData name="Aguilar, Marco A" userId="S::maguil53@calstatela.edu::7d88a497-c560-4e64-9773-44d8716f55aa" providerId="AD" clId="Web-{8BAB525F-B7CF-4838-BF89-FEC0B5B50CEC}" dt="2019-11-06T15:08:20.402" v="250"/>
          <pc:sldLayoutMkLst>
            <pc:docMk/>
            <pc:sldMasterMk cId="2460954070" sldId="2147483660"/>
            <pc:sldLayoutMk cId="3146388984" sldId="2147483667"/>
          </pc:sldLayoutMkLst>
        </pc:sldLayoutChg>
        <pc:sldLayoutChg chg="add del">
          <pc:chgData name="Aguilar, Marco A" userId="S::maguil53@calstatela.edu::7d88a497-c560-4e64-9773-44d8716f55aa" providerId="AD" clId="Web-{8BAB525F-B7CF-4838-BF89-FEC0B5B50CEC}" dt="2019-11-06T15:08:20.402" v="250"/>
          <pc:sldLayoutMkLst>
            <pc:docMk/>
            <pc:sldMasterMk cId="2460954070" sldId="2147483660"/>
            <pc:sldLayoutMk cId="3171841454" sldId="2147483668"/>
          </pc:sldLayoutMkLst>
        </pc:sldLayoutChg>
        <pc:sldLayoutChg chg="add del">
          <pc:chgData name="Aguilar, Marco A" userId="S::maguil53@calstatela.edu::7d88a497-c560-4e64-9773-44d8716f55aa" providerId="AD" clId="Web-{8BAB525F-B7CF-4838-BF89-FEC0B5B50CEC}" dt="2019-11-06T15:08:20.402" v="250"/>
          <pc:sldLayoutMkLst>
            <pc:docMk/>
            <pc:sldMasterMk cId="2460954070" sldId="2147483660"/>
            <pc:sldLayoutMk cId="1718958274" sldId="2147483669"/>
          </pc:sldLayoutMkLst>
        </pc:sldLayoutChg>
        <pc:sldLayoutChg chg="add del">
          <pc:chgData name="Aguilar, Marco A" userId="S::maguil53@calstatela.edu::7d88a497-c560-4e64-9773-44d8716f55aa" providerId="AD" clId="Web-{8BAB525F-B7CF-4838-BF89-FEC0B5B50CEC}" dt="2019-11-06T15:08:20.402" v="250"/>
          <pc:sldLayoutMkLst>
            <pc:docMk/>
            <pc:sldMasterMk cId="2460954070" sldId="2147483660"/>
            <pc:sldLayoutMk cId="2202905451" sldId="2147483670"/>
          </pc:sldLayoutMkLst>
        </pc:sldLayoutChg>
        <pc:sldLayoutChg chg="add del">
          <pc:chgData name="Aguilar, Marco A" userId="S::maguil53@calstatela.edu::7d88a497-c560-4e64-9773-44d8716f55aa" providerId="AD" clId="Web-{8BAB525F-B7CF-4838-BF89-FEC0B5B50CEC}" dt="2019-11-06T15:08:20.402" v="250"/>
          <pc:sldLayoutMkLst>
            <pc:docMk/>
            <pc:sldMasterMk cId="2460954070" sldId="2147483660"/>
            <pc:sldLayoutMk cId="3479445657" sldId="2147483671"/>
          </pc:sldLayoutMkLst>
        </pc:sldLayoutChg>
      </pc:sldMasterChg>
      <pc:sldMasterChg chg="add del addSldLayout delSldLayout modSldLayout">
        <pc:chgData name="Aguilar, Marco A" userId="S::maguil53@calstatela.edu::7d88a497-c560-4e64-9773-44d8716f55aa" providerId="AD" clId="Web-{8BAB525F-B7CF-4838-BF89-FEC0B5B50CEC}" dt="2019-11-06T15:08:20.402" v="250"/>
        <pc:sldMasterMkLst>
          <pc:docMk/>
          <pc:sldMasterMk cId="2938265400" sldId="2147483672"/>
        </pc:sldMasterMkLst>
        <pc:sldLayoutChg chg="add del mod replId">
          <pc:chgData name="Aguilar, Marco A" userId="S::maguil53@calstatela.edu::7d88a497-c560-4e64-9773-44d8716f55aa" providerId="AD" clId="Web-{8BAB525F-B7CF-4838-BF89-FEC0B5B50CEC}" dt="2019-11-06T15:08:20.402" v="250"/>
          <pc:sldLayoutMkLst>
            <pc:docMk/>
            <pc:sldMasterMk cId="2938265400" sldId="2147483672"/>
            <pc:sldLayoutMk cId="2450451987" sldId="2147483673"/>
          </pc:sldLayoutMkLst>
        </pc:sldLayoutChg>
        <pc:sldLayoutChg chg="add del mod replId">
          <pc:chgData name="Aguilar, Marco A" userId="S::maguil53@calstatela.edu::7d88a497-c560-4e64-9773-44d8716f55aa" providerId="AD" clId="Web-{8BAB525F-B7CF-4838-BF89-FEC0B5B50CEC}" dt="2019-11-06T15:08:20.402" v="250"/>
          <pc:sldLayoutMkLst>
            <pc:docMk/>
            <pc:sldMasterMk cId="2938265400" sldId="2147483672"/>
            <pc:sldLayoutMk cId="2601628629" sldId="2147483674"/>
          </pc:sldLayoutMkLst>
        </pc:sldLayoutChg>
        <pc:sldLayoutChg chg="add del mod replId">
          <pc:chgData name="Aguilar, Marco A" userId="S::maguil53@calstatela.edu::7d88a497-c560-4e64-9773-44d8716f55aa" providerId="AD" clId="Web-{8BAB525F-B7CF-4838-BF89-FEC0B5B50CEC}" dt="2019-11-06T15:08:20.402" v="250"/>
          <pc:sldLayoutMkLst>
            <pc:docMk/>
            <pc:sldMasterMk cId="2938265400" sldId="2147483672"/>
            <pc:sldLayoutMk cId="921987570" sldId="2147483675"/>
          </pc:sldLayoutMkLst>
        </pc:sldLayoutChg>
        <pc:sldLayoutChg chg="add del mod replId">
          <pc:chgData name="Aguilar, Marco A" userId="S::maguil53@calstatela.edu::7d88a497-c560-4e64-9773-44d8716f55aa" providerId="AD" clId="Web-{8BAB525F-B7CF-4838-BF89-FEC0B5B50CEC}" dt="2019-11-06T15:08:20.402" v="250"/>
          <pc:sldLayoutMkLst>
            <pc:docMk/>
            <pc:sldMasterMk cId="2938265400" sldId="2147483672"/>
            <pc:sldLayoutMk cId="767580946" sldId="2147483676"/>
          </pc:sldLayoutMkLst>
        </pc:sldLayoutChg>
        <pc:sldLayoutChg chg="add del mod replId">
          <pc:chgData name="Aguilar, Marco A" userId="S::maguil53@calstatela.edu::7d88a497-c560-4e64-9773-44d8716f55aa" providerId="AD" clId="Web-{8BAB525F-B7CF-4838-BF89-FEC0B5B50CEC}" dt="2019-11-06T15:08:20.402" v="250"/>
          <pc:sldLayoutMkLst>
            <pc:docMk/>
            <pc:sldMasterMk cId="2938265400" sldId="2147483672"/>
            <pc:sldLayoutMk cId="3137418440" sldId="2147483677"/>
          </pc:sldLayoutMkLst>
        </pc:sldLayoutChg>
        <pc:sldLayoutChg chg="add del mod replId">
          <pc:chgData name="Aguilar, Marco A" userId="S::maguil53@calstatela.edu::7d88a497-c560-4e64-9773-44d8716f55aa" providerId="AD" clId="Web-{8BAB525F-B7CF-4838-BF89-FEC0B5B50CEC}" dt="2019-11-06T15:08:20.402" v="250"/>
          <pc:sldLayoutMkLst>
            <pc:docMk/>
            <pc:sldMasterMk cId="2938265400" sldId="2147483672"/>
            <pc:sldLayoutMk cId="3759147649" sldId="2147483678"/>
          </pc:sldLayoutMkLst>
        </pc:sldLayoutChg>
        <pc:sldLayoutChg chg="add del mod replId">
          <pc:chgData name="Aguilar, Marco A" userId="S::maguil53@calstatela.edu::7d88a497-c560-4e64-9773-44d8716f55aa" providerId="AD" clId="Web-{8BAB525F-B7CF-4838-BF89-FEC0B5B50CEC}" dt="2019-11-06T15:08:20.402" v="250"/>
          <pc:sldLayoutMkLst>
            <pc:docMk/>
            <pc:sldMasterMk cId="2938265400" sldId="2147483672"/>
            <pc:sldLayoutMk cId="846537217" sldId="2147483679"/>
          </pc:sldLayoutMkLst>
        </pc:sldLayoutChg>
        <pc:sldLayoutChg chg="add del mod replId">
          <pc:chgData name="Aguilar, Marco A" userId="S::maguil53@calstatela.edu::7d88a497-c560-4e64-9773-44d8716f55aa" providerId="AD" clId="Web-{8BAB525F-B7CF-4838-BF89-FEC0B5B50CEC}" dt="2019-11-06T15:08:20.402" v="250"/>
          <pc:sldLayoutMkLst>
            <pc:docMk/>
            <pc:sldMasterMk cId="2938265400" sldId="2147483672"/>
            <pc:sldLayoutMk cId="1568655966" sldId="2147483680"/>
          </pc:sldLayoutMkLst>
        </pc:sldLayoutChg>
        <pc:sldLayoutChg chg="add del mod replId">
          <pc:chgData name="Aguilar, Marco A" userId="S::maguil53@calstatela.edu::7d88a497-c560-4e64-9773-44d8716f55aa" providerId="AD" clId="Web-{8BAB525F-B7CF-4838-BF89-FEC0B5B50CEC}" dt="2019-11-06T15:08:20.402" v="250"/>
          <pc:sldLayoutMkLst>
            <pc:docMk/>
            <pc:sldMasterMk cId="2938265400" sldId="2147483672"/>
            <pc:sldLayoutMk cId="3671451243" sldId="2147483681"/>
          </pc:sldLayoutMkLst>
        </pc:sldLayoutChg>
        <pc:sldLayoutChg chg="add del mod replId">
          <pc:chgData name="Aguilar, Marco A" userId="S::maguil53@calstatela.edu::7d88a497-c560-4e64-9773-44d8716f55aa" providerId="AD" clId="Web-{8BAB525F-B7CF-4838-BF89-FEC0B5B50CEC}" dt="2019-11-06T15:08:20.402" v="250"/>
          <pc:sldLayoutMkLst>
            <pc:docMk/>
            <pc:sldMasterMk cId="2938265400" sldId="2147483672"/>
            <pc:sldLayoutMk cId="2578968613" sldId="2147483682"/>
          </pc:sldLayoutMkLst>
        </pc:sldLayoutChg>
        <pc:sldLayoutChg chg="add del mod replId">
          <pc:chgData name="Aguilar, Marco A" userId="S::maguil53@calstatela.edu::7d88a497-c560-4e64-9773-44d8716f55aa" providerId="AD" clId="Web-{8BAB525F-B7CF-4838-BF89-FEC0B5B50CEC}" dt="2019-11-06T15:08:20.402" v="250"/>
          <pc:sldLayoutMkLst>
            <pc:docMk/>
            <pc:sldMasterMk cId="2938265400" sldId="2147483672"/>
            <pc:sldLayoutMk cId="1067968048" sldId="2147483683"/>
          </pc:sldLayoutMkLst>
        </pc:sldLayoutChg>
      </pc:sldMasterChg>
      <pc:sldMasterChg chg="add del addSldLayout delSldLayout modSldLayout">
        <pc:chgData name="Aguilar, Marco A" userId="S::maguil53@calstatela.edu::7d88a497-c560-4e64-9773-44d8716f55aa" providerId="AD" clId="Web-{8BAB525F-B7CF-4838-BF89-FEC0B5B50CEC}" dt="2019-11-06T15:08:16.762" v="249"/>
        <pc:sldMasterMkLst>
          <pc:docMk/>
          <pc:sldMasterMk cId="2961192467" sldId="2147483684"/>
        </pc:sldMasterMkLst>
        <pc:sldLayoutChg chg="add del mod replId">
          <pc:chgData name="Aguilar, Marco A" userId="S::maguil53@calstatela.edu::7d88a497-c560-4e64-9773-44d8716f55aa" providerId="AD" clId="Web-{8BAB525F-B7CF-4838-BF89-FEC0B5B50CEC}" dt="2019-11-06T15:08:16.762" v="249"/>
          <pc:sldLayoutMkLst>
            <pc:docMk/>
            <pc:sldMasterMk cId="2961192467" sldId="2147483684"/>
            <pc:sldLayoutMk cId="3369332206" sldId="2147483685"/>
          </pc:sldLayoutMkLst>
        </pc:sldLayoutChg>
        <pc:sldLayoutChg chg="add del mod replId">
          <pc:chgData name="Aguilar, Marco A" userId="S::maguil53@calstatela.edu::7d88a497-c560-4e64-9773-44d8716f55aa" providerId="AD" clId="Web-{8BAB525F-B7CF-4838-BF89-FEC0B5B50CEC}" dt="2019-11-06T15:08:16.762" v="249"/>
          <pc:sldLayoutMkLst>
            <pc:docMk/>
            <pc:sldMasterMk cId="2961192467" sldId="2147483684"/>
            <pc:sldLayoutMk cId="3023689299" sldId="2147483686"/>
          </pc:sldLayoutMkLst>
        </pc:sldLayoutChg>
        <pc:sldLayoutChg chg="add del mod replId">
          <pc:chgData name="Aguilar, Marco A" userId="S::maguil53@calstatela.edu::7d88a497-c560-4e64-9773-44d8716f55aa" providerId="AD" clId="Web-{8BAB525F-B7CF-4838-BF89-FEC0B5B50CEC}" dt="2019-11-06T15:08:16.762" v="249"/>
          <pc:sldLayoutMkLst>
            <pc:docMk/>
            <pc:sldMasterMk cId="2961192467" sldId="2147483684"/>
            <pc:sldLayoutMk cId="3381679206" sldId="2147483687"/>
          </pc:sldLayoutMkLst>
        </pc:sldLayoutChg>
        <pc:sldLayoutChg chg="add del mod replId">
          <pc:chgData name="Aguilar, Marco A" userId="S::maguil53@calstatela.edu::7d88a497-c560-4e64-9773-44d8716f55aa" providerId="AD" clId="Web-{8BAB525F-B7CF-4838-BF89-FEC0B5B50CEC}" dt="2019-11-06T15:08:16.762" v="249"/>
          <pc:sldLayoutMkLst>
            <pc:docMk/>
            <pc:sldMasterMk cId="2961192467" sldId="2147483684"/>
            <pc:sldLayoutMk cId="2329258677" sldId="2147483688"/>
          </pc:sldLayoutMkLst>
        </pc:sldLayoutChg>
        <pc:sldLayoutChg chg="add del mod replId">
          <pc:chgData name="Aguilar, Marco A" userId="S::maguil53@calstatela.edu::7d88a497-c560-4e64-9773-44d8716f55aa" providerId="AD" clId="Web-{8BAB525F-B7CF-4838-BF89-FEC0B5B50CEC}" dt="2019-11-06T15:08:16.762" v="249"/>
          <pc:sldLayoutMkLst>
            <pc:docMk/>
            <pc:sldMasterMk cId="2961192467" sldId="2147483684"/>
            <pc:sldLayoutMk cId="3518294516" sldId="2147483689"/>
          </pc:sldLayoutMkLst>
        </pc:sldLayoutChg>
        <pc:sldLayoutChg chg="add del mod replId">
          <pc:chgData name="Aguilar, Marco A" userId="S::maguil53@calstatela.edu::7d88a497-c560-4e64-9773-44d8716f55aa" providerId="AD" clId="Web-{8BAB525F-B7CF-4838-BF89-FEC0B5B50CEC}" dt="2019-11-06T15:08:16.762" v="249"/>
          <pc:sldLayoutMkLst>
            <pc:docMk/>
            <pc:sldMasterMk cId="2961192467" sldId="2147483684"/>
            <pc:sldLayoutMk cId="3166369708" sldId="2147483690"/>
          </pc:sldLayoutMkLst>
        </pc:sldLayoutChg>
        <pc:sldLayoutChg chg="add del mod replId">
          <pc:chgData name="Aguilar, Marco A" userId="S::maguil53@calstatela.edu::7d88a497-c560-4e64-9773-44d8716f55aa" providerId="AD" clId="Web-{8BAB525F-B7CF-4838-BF89-FEC0B5B50CEC}" dt="2019-11-06T15:08:16.762" v="249"/>
          <pc:sldLayoutMkLst>
            <pc:docMk/>
            <pc:sldMasterMk cId="2961192467" sldId="2147483684"/>
            <pc:sldLayoutMk cId="1717167474" sldId="2147483691"/>
          </pc:sldLayoutMkLst>
        </pc:sldLayoutChg>
        <pc:sldLayoutChg chg="add del mod replId">
          <pc:chgData name="Aguilar, Marco A" userId="S::maguil53@calstatela.edu::7d88a497-c560-4e64-9773-44d8716f55aa" providerId="AD" clId="Web-{8BAB525F-B7CF-4838-BF89-FEC0B5B50CEC}" dt="2019-11-06T15:08:16.762" v="249"/>
          <pc:sldLayoutMkLst>
            <pc:docMk/>
            <pc:sldMasterMk cId="2961192467" sldId="2147483684"/>
            <pc:sldLayoutMk cId="1045941577" sldId="2147483692"/>
          </pc:sldLayoutMkLst>
        </pc:sldLayoutChg>
        <pc:sldLayoutChg chg="add del mod replId">
          <pc:chgData name="Aguilar, Marco A" userId="S::maguil53@calstatela.edu::7d88a497-c560-4e64-9773-44d8716f55aa" providerId="AD" clId="Web-{8BAB525F-B7CF-4838-BF89-FEC0B5B50CEC}" dt="2019-11-06T15:08:16.762" v="249"/>
          <pc:sldLayoutMkLst>
            <pc:docMk/>
            <pc:sldMasterMk cId="2961192467" sldId="2147483684"/>
            <pc:sldLayoutMk cId="127283110" sldId="2147483693"/>
          </pc:sldLayoutMkLst>
        </pc:sldLayoutChg>
        <pc:sldLayoutChg chg="add del mod replId">
          <pc:chgData name="Aguilar, Marco A" userId="S::maguil53@calstatela.edu::7d88a497-c560-4e64-9773-44d8716f55aa" providerId="AD" clId="Web-{8BAB525F-B7CF-4838-BF89-FEC0B5B50CEC}" dt="2019-11-06T15:08:16.762" v="249"/>
          <pc:sldLayoutMkLst>
            <pc:docMk/>
            <pc:sldMasterMk cId="2961192467" sldId="2147483684"/>
            <pc:sldLayoutMk cId="2831528466" sldId="2147483694"/>
          </pc:sldLayoutMkLst>
        </pc:sldLayoutChg>
        <pc:sldLayoutChg chg="add del mod replId">
          <pc:chgData name="Aguilar, Marco A" userId="S::maguil53@calstatela.edu::7d88a497-c560-4e64-9773-44d8716f55aa" providerId="AD" clId="Web-{8BAB525F-B7CF-4838-BF89-FEC0B5B50CEC}" dt="2019-11-06T15:08:16.762" v="249"/>
          <pc:sldLayoutMkLst>
            <pc:docMk/>
            <pc:sldMasterMk cId="2961192467" sldId="2147483684"/>
            <pc:sldLayoutMk cId="2431187956" sldId="2147483695"/>
          </pc:sldLayoutMkLst>
        </pc:sldLayoutChg>
      </pc:sldMasterChg>
      <pc:sldMasterChg chg="add del addSldLayout delSldLayout modSldLayout">
        <pc:chgData name="Aguilar, Marco A" userId="S::maguil53@calstatela.edu::7d88a497-c560-4e64-9773-44d8716f55aa" providerId="AD" clId="Web-{8BAB525F-B7CF-4838-BF89-FEC0B5B50CEC}" dt="2019-11-06T15:08:14.902" v="248"/>
        <pc:sldMasterMkLst>
          <pc:docMk/>
          <pc:sldMasterMk cId="244355519" sldId="2147483696"/>
        </pc:sldMasterMkLst>
        <pc:sldLayoutChg chg="add del mod replId">
          <pc:chgData name="Aguilar, Marco A" userId="S::maguil53@calstatela.edu::7d88a497-c560-4e64-9773-44d8716f55aa" providerId="AD" clId="Web-{8BAB525F-B7CF-4838-BF89-FEC0B5B50CEC}" dt="2019-11-06T15:08:14.902" v="248"/>
          <pc:sldLayoutMkLst>
            <pc:docMk/>
            <pc:sldMasterMk cId="244355519" sldId="2147483696"/>
            <pc:sldLayoutMk cId="2218062283" sldId="2147483697"/>
          </pc:sldLayoutMkLst>
        </pc:sldLayoutChg>
        <pc:sldLayoutChg chg="add del mod replId">
          <pc:chgData name="Aguilar, Marco A" userId="S::maguil53@calstatela.edu::7d88a497-c560-4e64-9773-44d8716f55aa" providerId="AD" clId="Web-{8BAB525F-B7CF-4838-BF89-FEC0B5B50CEC}" dt="2019-11-06T15:08:14.902" v="248"/>
          <pc:sldLayoutMkLst>
            <pc:docMk/>
            <pc:sldMasterMk cId="244355519" sldId="2147483696"/>
            <pc:sldLayoutMk cId="925415941" sldId="2147483698"/>
          </pc:sldLayoutMkLst>
        </pc:sldLayoutChg>
        <pc:sldLayoutChg chg="add del mod replId">
          <pc:chgData name="Aguilar, Marco A" userId="S::maguil53@calstatela.edu::7d88a497-c560-4e64-9773-44d8716f55aa" providerId="AD" clId="Web-{8BAB525F-B7CF-4838-BF89-FEC0B5B50CEC}" dt="2019-11-06T15:08:14.902" v="248"/>
          <pc:sldLayoutMkLst>
            <pc:docMk/>
            <pc:sldMasterMk cId="244355519" sldId="2147483696"/>
            <pc:sldLayoutMk cId="3958084356" sldId="2147483699"/>
          </pc:sldLayoutMkLst>
        </pc:sldLayoutChg>
        <pc:sldLayoutChg chg="add del mod replId">
          <pc:chgData name="Aguilar, Marco A" userId="S::maguil53@calstatela.edu::7d88a497-c560-4e64-9773-44d8716f55aa" providerId="AD" clId="Web-{8BAB525F-B7CF-4838-BF89-FEC0B5B50CEC}" dt="2019-11-06T15:08:14.902" v="248"/>
          <pc:sldLayoutMkLst>
            <pc:docMk/>
            <pc:sldMasterMk cId="244355519" sldId="2147483696"/>
            <pc:sldLayoutMk cId="3590223012" sldId="2147483700"/>
          </pc:sldLayoutMkLst>
        </pc:sldLayoutChg>
        <pc:sldLayoutChg chg="add del mod replId">
          <pc:chgData name="Aguilar, Marco A" userId="S::maguil53@calstatela.edu::7d88a497-c560-4e64-9773-44d8716f55aa" providerId="AD" clId="Web-{8BAB525F-B7CF-4838-BF89-FEC0B5B50CEC}" dt="2019-11-06T15:08:14.902" v="248"/>
          <pc:sldLayoutMkLst>
            <pc:docMk/>
            <pc:sldMasterMk cId="244355519" sldId="2147483696"/>
            <pc:sldLayoutMk cId="3485743335" sldId="2147483701"/>
          </pc:sldLayoutMkLst>
        </pc:sldLayoutChg>
        <pc:sldLayoutChg chg="add del mod replId">
          <pc:chgData name="Aguilar, Marco A" userId="S::maguil53@calstatela.edu::7d88a497-c560-4e64-9773-44d8716f55aa" providerId="AD" clId="Web-{8BAB525F-B7CF-4838-BF89-FEC0B5B50CEC}" dt="2019-11-06T15:08:14.902" v="248"/>
          <pc:sldLayoutMkLst>
            <pc:docMk/>
            <pc:sldMasterMk cId="244355519" sldId="2147483696"/>
            <pc:sldLayoutMk cId="1431667547" sldId="2147483702"/>
          </pc:sldLayoutMkLst>
        </pc:sldLayoutChg>
        <pc:sldLayoutChg chg="add del mod replId">
          <pc:chgData name="Aguilar, Marco A" userId="S::maguil53@calstatela.edu::7d88a497-c560-4e64-9773-44d8716f55aa" providerId="AD" clId="Web-{8BAB525F-B7CF-4838-BF89-FEC0B5B50CEC}" dt="2019-11-06T15:08:14.902" v="248"/>
          <pc:sldLayoutMkLst>
            <pc:docMk/>
            <pc:sldMasterMk cId="244355519" sldId="2147483696"/>
            <pc:sldLayoutMk cId="3436014160" sldId="2147483703"/>
          </pc:sldLayoutMkLst>
        </pc:sldLayoutChg>
        <pc:sldLayoutChg chg="add del mod replId">
          <pc:chgData name="Aguilar, Marco A" userId="S::maguil53@calstatela.edu::7d88a497-c560-4e64-9773-44d8716f55aa" providerId="AD" clId="Web-{8BAB525F-B7CF-4838-BF89-FEC0B5B50CEC}" dt="2019-11-06T15:08:14.902" v="248"/>
          <pc:sldLayoutMkLst>
            <pc:docMk/>
            <pc:sldMasterMk cId="244355519" sldId="2147483696"/>
            <pc:sldLayoutMk cId="2612809014" sldId="2147483704"/>
          </pc:sldLayoutMkLst>
        </pc:sldLayoutChg>
        <pc:sldLayoutChg chg="add del mod replId">
          <pc:chgData name="Aguilar, Marco A" userId="S::maguil53@calstatela.edu::7d88a497-c560-4e64-9773-44d8716f55aa" providerId="AD" clId="Web-{8BAB525F-B7CF-4838-BF89-FEC0B5B50CEC}" dt="2019-11-06T15:08:14.902" v="248"/>
          <pc:sldLayoutMkLst>
            <pc:docMk/>
            <pc:sldMasterMk cId="244355519" sldId="2147483696"/>
            <pc:sldLayoutMk cId="5317735" sldId="2147483705"/>
          </pc:sldLayoutMkLst>
        </pc:sldLayoutChg>
        <pc:sldLayoutChg chg="add del mod replId">
          <pc:chgData name="Aguilar, Marco A" userId="S::maguil53@calstatela.edu::7d88a497-c560-4e64-9773-44d8716f55aa" providerId="AD" clId="Web-{8BAB525F-B7CF-4838-BF89-FEC0B5B50CEC}" dt="2019-11-06T15:08:14.902" v="248"/>
          <pc:sldLayoutMkLst>
            <pc:docMk/>
            <pc:sldMasterMk cId="244355519" sldId="2147483696"/>
            <pc:sldLayoutMk cId="2948630942" sldId="2147483706"/>
          </pc:sldLayoutMkLst>
        </pc:sldLayoutChg>
        <pc:sldLayoutChg chg="add del mod replId">
          <pc:chgData name="Aguilar, Marco A" userId="S::maguil53@calstatela.edu::7d88a497-c560-4e64-9773-44d8716f55aa" providerId="AD" clId="Web-{8BAB525F-B7CF-4838-BF89-FEC0B5B50CEC}" dt="2019-11-06T15:08:14.902" v="248"/>
          <pc:sldLayoutMkLst>
            <pc:docMk/>
            <pc:sldMasterMk cId="244355519" sldId="2147483696"/>
            <pc:sldLayoutMk cId="1642882003" sldId="2147483707"/>
          </pc:sldLayoutMkLst>
        </pc:sldLayoutChg>
      </pc:sldMasterChg>
    </pc:docChg>
  </pc:docChgLst>
  <pc:docChgLst>
    <pc:chgData name="Yu, Ivan" userId="S::iyu@calstatela.edu::c2880bb9-1f86-4df8-a2ce-113fa2e86bb2" providerId="AD" clId="Web-{B2194051-90F6-4FFB-A7AC-AA69DACBF0D7}"/>
    <pc:docChg chg="addSld modSld">
      <pc:chgData name="Yu, Ivan" userId="S::iyu@calstatela.edu::c2880bb9-1f86-4df8-a2ce-113fa2e86bb2" providerId="AD" clId="Web-{B2194051-90F6-4FFB-A7AC-AA69DACBF0D7}" dt="2019-11-15T04:16:28.204" v="1222"/>
      <pc:docMkLst>
        <pc:docMk/>
      </pc:docMkLst>
      <pc:sldChg chg="addSp delSp modSp new mod setBg">
        <pc:chgData name="Yu, Ivan" userId="S::iyu@calstatela.edu::c2880bb9-1f86-4df8-a2ce-113fa2e86bb2" providerId="AD" clId="Web-{B2194051-90F6-4FFB-A7AC-AA69DACBF0D7}" dt="2019-11-15T03:09:26.840" v="856" actId="1076"/>
        <pc:sldMkLst>
          <pc:docMk/>
          <pc:sldMk cId="788380423" sldId="270"/>
        </pc:sldMkLst>
        <pc:spChg chg="mod">
          <ac:chgData name="Yu, Ivan" userId="S::iyu@calstatela.edu::c2880bb9-1f86-4df8-a2ce-113fa2e86bb2" providerId="AD" clId="Web-{B2194051-90F6-4FFB-A7AC-AA69DACBF0D7}" dt="2019-11-15T03:00:32.136" v="847"/>
          <ac:spMkLst>
            <pc:docMk/>
            <pc:sldMk cId="788380423" sldId="270"/>
            <ac:spMk id="2" creationId="{0275752F-7AA6-4A68-89DE-2AEEAF4BCE05}"/>
          </ac:spMkLst>
        </pc:spChg>
        <pc:spChg chg="mod">
          <ac:chgData name="Yu, Ivan" userId="S::iyu@calstatela.edu::c2880bb9-1f86-4df8-a2ce-113fa2e86bb2" providerId="AD" clId="Web-{B2194051-90F6-4FFB-A7AC-AA69DACBF0D7}" dt="2019-11-15T03:00:32.136" v="847"/>
          <ac:spMkLst>
            <pc:docMk/>
            <pc:sldMk cId="788380423" sldId="270"/>
            <ac:spMk id="3" creationId="{FB3B7D57-976E-47B8-A283-83143542D35D}"/>
          </ac:spMkLst>
        </pc:spChg>
        <pc:spChg chg="add mod ord">
          <ac:chgData name="Yu, Ivan" userId="S::iyu@calstatela.edu::c2880bb9-1f86-4df8-a2ce-113fa2e86bb2" providerId="AD" clId="Web-{B2194051-90F6-4FFB-A7AC-AA69DACBF0D7}" dt="2019-11-15T03:00:32.136" v="847"/>
          <ac:spMkLst>
            <pc:docMk/>
            <pc:sldMk cId="788380423" sldId="270"/>
            <ac:spMk id="4" creationId="{DD00C042-000F-4294-A643-399E52158D74}"/>
          </ac:spMkLst>
        </pc:spChg>
        <pc:spChg chg="add del mod">
          <ac:chgData name="Yu, Ivan" userId="S::iyu@calstatela.edu::c2880bb9-1f86-4df8-a2ce-113fa2e86bb2" providerId="AD" clId="Web-{B2194051-90F6-4FFB-A7AC-AA69DACBF0D7}" dt="2019-11-15T02:49:59.072" v="166"/>
          <ac:spMkLst>
            <pc:docMk/>
            <pc:sldMk cId="788380423" sldId="270"/>
            <ac:spMk id="5" creationId="{50C2B27C-580C-4626-ABF0-FFB7226A568F}"/>
          </ac:spMkLst>
        </pc:spChg>
        <pc:spChg chg="add mod">
          <ac:chgData name="Yu, Ivan" userId="S::iyu@calstatela.edu::c2880bb9-1f86-4df8-a2ce-113fa2e86bb2" providerId="AD" clId="Web-{B2194051-90F6-4FFB-A7AC-AA69DACBF0D7}" dt="2019-11-15T03:09:26.840" v="856" actId="1076"/>
          <ac:spMkLst>
            <pc:docMk/>
            <pc:sldMk cId="788380423" sldId="270"/>
            <ac:spMk id="7" creationId="{C91B71B9-D3D6-4E48-8BEC-BFE79D117A0E}"/>
          </ac:spMkLst>
        </pc:spChg>
        <pc:spChg chg="add del">
          <ac:chgData name="Yu, Ivan" userId="S::iyu@calstatela.edu::c2880bb9-1f86-4df8-a2ce-113fa2e86bb2" providerId="AD" clId="Web-{B2194051-90F6-4FFB-A7AC-AA69DACBF0D7}" dt="2019-11-15T02:53:16.338" v="440"/>
          <ac:spMkLst>
            <pc:docMk/>
            <pc:sldMk cId="788380423" sldId="270"/>
            <ac:spMk id="8" creationId="{7027169A-F9F8-49D7-890C-2C53470BD7C1}"/>
          </ac:spMkLst>
        </pc:spChg>
        <pc:spChg chg="add">
          <ac:chgData name="Yu, Ivan" userId="S::iyu@calstatela.edu::c2880bb9-1f86-4df8-a2ce-113fa2e86bb2" providerId="AD" clId="Web-{B2194051-90F6-4FFB-A7AC-AA69DACBF0D7}" dt="2019-11-15T03:00:32.136" v="847"/>
          <ac:spMkLst>
            <pc:docMk/>
            <pc:sldMk cId="788380423" sldId="270"/>
            <ac:spMk id="12" creationId="{428D436F-9ACD-4C92-AFC8-C934C527A6A4}"/>
          </ac:spMkLst>
        </pc:spChg>
        <pc:spChg chg="add">
          <ac:chgData name="Yu, Ivan" userId="S::iyu@calstatela.edu::c2880bb9-1f86-4df8-a2ce-113fa2e86bb2" providerId="AD" clId="Web-{B2194051-90F6-4FFB-A7AC-AA69DACBF0D7}" dt="2019-11-15T03:00:32.136" v="847"/>
          <ac:spMkLst>
            <pc:docMk/>
            <pc:sldMk cId="788380423" sldId="270"/>
            <ac:spMk id="14" creationId="{090538E0-A884-4E60-A6AB-77D830E2FCED}"/>
          </ac:spMkLst>
        </pc:spChg>
        <pc:spChg chg="add">
          <ac:chgData name="Yu, Ivan" userId="S::iyu@calstatela.edu::c2880bb9-1f86-4df8-a2ce-113fa2e86bb2" providerId="AD" clId="Web-{B2194051-90F6-4FFB-A7AC-AA69DACBF0D7}" dt="2019-11-15T03:00:32.136" v="847"/>
          <ac:spMkLst>
            <pc:docMk/>
            <pc:sldMk cId="788380423" sldId="270"/>
            <ac:spMk id="16" creationId="{DB0D7DD0-1C67-4D4C-9E06-678233DB8468}"/>
          </ac:spMkLst>
        </pc:spChg>
        <pc:picChg chg="add del mod">
          <ac:chgData name="Yu, Ivan" userId="S::iyu@calstatela.edu::c2880bb9-1f86-4df8-a2ce-113fa2e86bb2" providerId="AD" clId="Web-{B2194051-90F6-4FFB-A7AC-AA69DACBF0D7}" dt="2019-11-15T03:00:54.058" v="849"/>
          <ac:picMkLst>
            <pc:docMk/>
            <pc:sldMk cId="788380423" sldId="270"/>
            <ac:picMk id="9" creationId="{1779778B-F9A4-4D68-9DD2-CD7DCB9A6AB1}"/>
          </ac:picMkLst>
        </pc:picChg>
        <pc:picChg chg="add del mod">
          <ac:chgData name="Yu, Ivan" userId="S::iyu@calstatela.edu::c2880bb9-1f86-4df8-a2ce-113fa2e86bb2" providerId="AD" clId="Web-{B2194051-90F6-4FFB-A7AC-AA69DACBF0D7}" dt="2019-11-15T03:01:16.402" v="851"/>
          <ac:picMkLst>
            <pc:docMk/>
            <pc:sldMk cId="788380423" sldId="270"/>
            <ac:picMk id="11" creationId="{C52C9F2B-308C-457E-9C08-68B188AE6ADA}"/>
          </ac:picMkLst>
        </pc:picChg>
        <pc:picChg chg="add mod">
          <ac:chgData name="Yu, Ivan" userId="S::iyu@calstatela.edu::c2880bb9-1f86-4df8-a2ce-113fa2e86bb2" providerId="AD" clId="Web-{B2194051-90F6-4FFB-A7AC-AA69DACBF0D7}" dt="2019-11-15T03:08:29.278" v="855" actId="1076"/>
          <ac:picMkLst>
            <pc:docMk/>
            <pc:sldMk cId="788380423" sldId="270"/>
            <ac:picMk id="15" creationId="{CE4905E6-BAA8-4B4D-8EE0-A74C5D533DD3}"/>
          </ac:picMkLst>
        </pc:picChg>
      </pc:sldChg>
      <pc:sldChg chg="addSp modSp new mod setBg">
        <pc:chgData name="Yu, Ivan" userId="S::iyu@calstatela.edu::c2880bb9-1f86-4df8-a2ce-113fa2e86bb2" providerId="AD" clId="Web-{B2194051-90F6-4FFB-A7AC-AA69DACBF0D7}" dt="2019-11-15T04:16:28.204" v="1222"/>
        <pc:sldMkLst>
          <pc:docMk/>
          <pc:sldMk cId="493622302" sldId="271"/>
        </pc:sldMkLst>
        <pc:spChg chg="mod">
          <ac:chgData name="Yu, Ivan" userId="S::iyu@calstatela.edu::c2880bb9-1f86-4df8-a2ce-113fa2e86bb2" providerId="AD" clId="Web-{B2194051-90F6-4FFB-A7AC-AA69DACBF0D7}" dt="2019-11-15T04:16:28.204" v="1222"/>
          <ac:spMkLst>
            <pc:docMk/>
            <pc:sldMk cId="493622302" sldId="271"/>
            <ac:spMk id="2" creationId="{229D6921-EBD3-4CF2-AB58-0CFE5B0A6BCC}"/>
          </ac:spMkLst>
        </pc:spChg>
        <pc:spChg chg="mod">
          <ac:chgData name="Yu, Ivan" userId="S::iyu@calstatela.edu::c2880bb9-1f86-4df8-a2ce-113fa2e86bb2" providerId="AD" clId="Web-{B2194051-90F6-4FFB-A7AC-AA69DACBF0D7}" dt="2019-11-15T04:16:28.204" v="1222"/>
          <ac:spMkLst>
            <pc:docMk/>
            <pc:sldMk cId="493622302" sldId="271"/>
            <ac:spMk id="3" creationId="{F5ED45C2-89EB-41E1-8FBE-74FBD2BE70B7}"/>
          </ac:spMkLst>
        </pc:spChg>
        <pc:spChg chg="add">
          <ac:chgData name="Yu, Ivan" userId="S::iyu@calstatela.edu::c2880bb9-1f86-4df8-a2ce-113fa2e86bb2" providerId="AD" clId="Web-{B2194051-90F6-4FFB-A7AC-AA69DACBF0D7}" dt="2019-11-15T04:16:28.204" v="1222"/>
          <ac:spMkLst>
            <pc:docMk/>
            <pc:sldMk cId="493622302" sldId="271"/>
            <ac:spMk id="10" creationId="{59A309A7-1751-4ABE-A3C1-EEC40366AD89}"/>
          </ac:spMkLst>
        </pc:spChg>
        <pc:spChg chg="add">
          <ac:chgData name="Yu, Ivan" userId="S::iyu@calstatela.edu::c2880bb9-1f86-4df8-a2ce-113fa2e86bb2" providerId="AD" clId="Web-{B2194051-90F6-4FFB-A7AC-AA69DACBF0D7}" dt="2019-11-15T04:16:28.204" v="1222"/>
          <ac:spMkLst>
            <pc:docMk/>
            <pc:sldMk cId="493622302" sldId="271"/>
            <ac:spMk id="12" creationId="{967D8EB6-EAE1-4F9C-B398-83321E287204}"/>
          </ac:spMkLst>
        </pc:spChg>
        <pc:picChg chg="add">
          <ac:chgData name="Yu, Ivan" userId="S::iyu@calstatela.edu::c2880bb9-1f86-4df8-a2ce-113fa2e86bb2" providerId="AD" clId="Web-{B2194051-90F6-4FFB-A7AC-AA69DACBF0D7}" dt="2019-11-15T04:16:28.204" v="1222"/>
          <ac:picMkLst>
            <pc:docMk/>
            <pc:sldMk cId="493622302" sldId="271"/>
            <ac:picMk id="7" creationId="{94975EA1-D2A8-4182-8DE0-D038C5E53260}"/>
          </ac:picMkLst>
        </pc:picChg>
      </pc:sldChg>
    </pc:docChg>
  </pc:docChgLst>
  <pc:docChgLst>
    <pc:chgData name="You, Feng" userId="S::fyou@calstatela.edu::876896d4-715d-4236-a9cf-ce2e09ee6ebf" providerId="AD" clId="Web-{729DEB62-CDEA-4F25-A4C7-D9A1AAC7D918}"/>
    <pc:docChg chg="modSld">
      <pc:chgData name="You, Feng" userId="S::fyou@calstatela.edu::876896d4-715d-4236-a9cf-ce2e09ee6ebf" providerId="AD" clId="Web-{729DEB62-CDEA-4F25-A4C7-D9A1AAC7D918}" dt="2020-04-21T04:45:48.792" v="4" actId="1076"/>
      <pc:docMkLst>
        <pc:docMk/>
      </pc:docMkLst>
      <pc:sldChg chg="addSp modSp">
        <pc:chgData name="You, Feng" userId="S::fyou@calstatela.edu::876896d4-715d-4236-a9cf-ce2e09ee6ebf" providerId="AD" clId="Web-{729DEB62-CDEA-4F25-A4C7-D9A1AAC7D918}" dt="2020-04-21T04:45:48.792" v="4" actId="1076"/>
        <pc:sldMkLst>
          <pc:docMk/>
          <pc:sldMk cId="645011476" sldId="282"/>
        </pc:sldMkLst>
        <pc:cxnChg chg="add mod">
          <ac:chgData name="You, Feng" userId="S::fyou@calstatela.edu::876896d4-715d-4236-a9cf-ce2e09ee6ebf" providerId="AD" clId="Web-{729DEB62-CDEA-4F25-A4C7-D9A1AAC7D918}" dt="2020-04-21T04:45:48.792" v="4" actId="1076"/>
          <ac:cxnSpMkLst>
            <pc:docMk/>
            <pc:sldMk cId="645011476" sldId="282"/>
            <ac:cxnSpMk id="9" creationId="{D9B23025-40BD-40CE-B070-0FECC8FA2DCB}"/>
          </ac:cxnSpMkLst>
        </pc:cxnChg>
      </pc:sldChg>
      <pc:sldChg chg="delSp">
        <pc:chgData name="You, Feng" userId="S::fyou@calstatela.edu::876896d4-715d-4236-a9cf-ce2e09ee6ebf" providerId="AD" clId="Web-{729DEB62-CDEA-4F25-A4C7-D9A1AAC7D918}" dt="2020-04-21T04:45:14.277" v="0"/>
        <pc:sldMkLst>
          <pc:docMk/>
          <pc:sldMk cId="675623631" sldId="283"/>
        </pc:sldMkLst>
        <pc:cxnChg chg="del">
          <ac:chgData name="You, Feng" userId="S::fyou@calstatela.edu::876896d4-715d-4236-a9cf-ce2e09ee6ebf" providerId="AD" clId="Web-{729DEB62-CDEA-4F25-A4C7-D9A1AAC7D918}" dt="2020-04-21T04:45:14.277" v="0"/>
          <ac:cxnSpMkLst>
            <pc:docMk/>
            <pc:sldMk cId="675623631" sldId="283"/>
            <ac:cxnSpMk id="7" creationId="{0776215D-920E-490E-98A0-611E0CDF79D7}"/>
          </ac:cxnSpMkLst>
        </pc:cxnChg>
      </pc:sldChg>
    </pc:docChg>
  </pc:docChgLst>
  <pc:docChgLst>
    <pc:chgData name="Cortes, Ana M" userId="S::acortes7@calstatela.edu::0ef25c30-9f29-404b-bf53-a589724ba552" providerId="AD" clId="Web-{1F55E529-8CFD-4FB5-A816-FE1E1DBD64BA}"/>
    <pc:docChg chg="modSld">
      <pc:chgData name="Cortes, Ana M" userId="S::acortes7@calstatela.edu::0ef25c30-9f29-404b-bf53-a589724ba552" providerId="AD" clId="Web-{1F55E529-8CFD-4FB5-A816-FE1E1DBD64BA}" dt="2020-04-22T06:27:26.937" v="19" actId="1076"/>
      <pc:docMkLst>
        <pc:docMk/>
      </pc:docMkLst>
      <pc:sldChg chg="addSp modSp">
        <pc:chgData name="Cortes, Ana M" userId="S::acortes7@calstatela.edu::0ef25c30-9f29-404b-bf53-a589724ba552" providerId="AD" clId="Web-{1F55E529-8CFD-4FB5-A816-FE1E1DBD64BA}" dt="2020-04-22T06:27:26.937" v="19" actId="1076"/>
        <pc:sldMkLst>
          <pc:docMk/>
          <pc:sldMk cId="3739529007" sldId="275"/>
        </pc:sldMkLst>
        <pc:picChg chg="add mod">
          <ac:chgData name="Cortes, Ana M" userId="S::acortes7@calstatela.edu::0ef25c30-9f29-404b-bf53-a589724ba552" providerId="AD" clId="Web-{1F55E529-8CFD-4FB5-A816-FE1E1DBD64BA}" dt="2020-04-22T06:25:07.799" v="15" actId="1076"/>
          <ac:picMkLst>
            <pc:docMk/>
            <pc:sldMk cId="3739529007" sldId="275"/>
            <ac:picMk id="18" creationId="{322C258E-EA29-40C9-BECE-527745B1252D}"/>
          </ac:picMkLst>
        </pc:picChg>
        <pc:picChg chg="add mod">
          <ac:chgData name="Cortes, Ana M" userId="S::acortes7@calstatela.edu::0ef25c30-9f29-404b-bf53-a589724ba552" providerId="AD" clId="Web-{1F55E529-8CFD-4FB5-A816-FE1E1DBD64BA}" dt="2020-04-22T06:27:26.937" v="19" actId="1076"/>
          <ac:picMkLst>
            <pc:docMk/>
            <pc:sldMk cId="3739529007" sldId="275"/>
            <ac:picMk id="20" creationId="{60DB2293-10E3-47BC-B131-FF7ADF58E07D}"/>
          </ac:picMkLst>
        </pc:picChg>
      </pc:sldChg>
      <pc:sldChg chg="addSp delSp modSp mod setBg setClrOvrMap">
        <pc:chgData name="Cortes, Ana M" userId="S::acortes7@calstatela.edu::0ef25c30-9f29-404b-bf53-a589724ba552" providerId="AD" clId="Web-{1F55E529-8CFD-4FB5-A816-FE1E1DBD64BA}" dt="2020-04-22T06:19:46.912" v="11"/>
        <pc:sldMkLst>
          <pc:docMk/>
          <pc:sldMk cId="3215048421" sldId="293"/>
        </pc:sldMkLst>
        <pc:spChg chg="mod ord">
          <ac:chgData name="Cortes, Ana M" userId="S::acortes7@calstatela.edu::0ef25c30-9f29-404b-bf53-a589724ba552" providerId="AD" clId="Web-{1F55E529-8CFD-4FB5-A816-FE1E1DBD64BA}" dt="2020-04-22T06:19:46.912" v="11"/>
          <ac:spMkLst>
            <pc:docMk/>
            <pc:sldMk cId="3215048421" sldId="293"/>
            <ac:spMk id="2" creationId="{23AFA35F-91E7-403B-8DCF-E12A19BDD9F0}"/>
          </ac:spMkLst>
        </pc:spChg>
        <pc:spChg chg="add del">
          <ac:chgData name="Cortes, Ana M" userId="S::acortes7@calstatela.edu::0ef25c30-9f29-404b-bf53-a589724ba552" providerId="AD" clId="Web-{1F55E529-8CFD-4FB5-A816-FE1E1DBD64BA}" dt="2020-04-22T06:19:46.912" v="11"/>
          <ac:spMkLst>
            <pc:docMk/>
            <pc:sldMk cId="3215048421" sldId="293"/>
            <ac:spMk id="10" creationId="{5B32A67F-3598-4A13-8552-DA884FFCCE57}"/>
          </ac:spMkLst>
        </pc:spChg>
        <pc:spChg chg="add del">
          <ac:chgData name="Cortes, Ana M" userId="S::acortes7@calstatela.edu::0ef25c30-9f29-404b-bf53-a589724ba552" providerId="AD" clId="Web-{1F55E529-8CFD-4FB5-A816-FE1E1DBD64BA}" dt="2020-04-22T06:19:46.912" v="11"/>
          <ac:spMkLst>
            <pc:docMk/>
            <pc:sldMk cId="3215048421" sldId="293"/>
            <ac:spMk id="12" creationId="{BCC55ACC-A2F6-403C-A3A4-D59B3734D45F}"/>
          </ac:spMkLst>
        </pc:spChg>
        <pc:spChg chg="add del">
          <ac:chgData name="Cortes, Ana M" userId="S::acortes7@calstatela.edu::0ef25c30-9f29-404b-bf53-a589724ba552" providerId="AD" clId="Web-{1F55E529-8CFD-4FB5-A816-FE1E1DBD64BA}" dt="2020-04-22T06:19:46.912" v="11"/>
          <ac:spMkLst>
            <pc:docMk/>
            <pc:sldMk cId="3215048421" sldId="293"/>
            <ac:spMk id="14" creationId="{598EBA13-C937-430B-9523-439FE21096E6}"/>
          </ac:spMkLst>
        </pc:spChg>
        <pc:spChg chg="add del">
          <ac:chgData name="Cortes, Ana M" userId="S::acortes7@calstatela.edu::0ef25c30-9f29-404b-bf53-a589724ba552" providerId="AD" clId="Web-{1F55E529-8CFD-4FB5-A816-FE1E1DBD64BA}" dt="2020-04-22T06:19:40.303" v="6"/>
          <ac:spMkLst>
            <pc:docMk/>
            <pc:sldMk cId="3215048421" sldId="293"/>
            <ac:spMk id="16" creationId="{BCC55ACC-A2F6-403C-A3A4-D59B3734D45F}"/>
          </ac:spMkLst>
        </pc:spChg>
        <pc:spChg chg="add del">
          <ac:chgData name="Cortes, Ana M" userId="S::acortes7@calstatela.edu::0ef25c30-9f29-404b-bf53-a589724ba552" providerId="AD" clId="Web-{1F55E529-8CFD-4FB5-A816-FE1E1DBD64BA}" dt="2020-04-22T06:19:43.991" v="8"/>
          <ac:spMkLst>
            <pc:docMk/>
            <pc:sldMk cId="3215048421" sldId="293"/>
            <ac:spMk id="17" creationId="{E26B9EF5-5D92-4AC7-BC55-FC5C4C98ED4C}"/>
          </ac:spMkLst>
        </pc:spChg>
        <pc:spChg chg="add del">
          <ac:chgData name="Cortes, Ana M" userId="S::acortes7@calstatela.edu::0ef25c30-9f29-404b-bf53-a589724ba552" providerId="AD" clId="Web-{1F55E529-8CFD-4FB5-A816-FE1E1DBD64BA}" dt="2020-04-22T06:19:43.991" v="8"/>
          <ac:spMkLst>
            <pc:docMk/>
            <pc:sldMk cId="3215048421" sldId="293"/>
            <ac:spMk id="18" creationId="{F05C5575-0F07-43D0-AE78-81EAA8E67152}"/>
          </ac:spMkLst>
        </pc:spChg>
        <pc:spChg chg="add del">
          <ac:chgData name="Cortes, Ana M" userId="S::acortes7@calstatela.edu::0ef25c30-9f29-404b-bf53-a589724ba552" providerId="AD" clId="Web-{1F55E529-8CFD-4FB5-A816-FE1E1DBD64BA}" dt="2020-04-22T06:19:28.850" v="4"/>
          <ac:spMkLst>
            <pc:docMk/>
            <pc:sldMk cId="3215048421" sldId="293"/>
            <ac:spMk id="19" creationId="{823AC064-BC96-4F32-8AE1-B2FD38754823}"/>
          </ac:spMkLst>
        </pc:spChg>
        <pc:spChg chg="add del">
          <ac:chgData name="Cortes, Ana M" userId="S::acortes7@calstatela.edu::0ef25c30-9f29-404b-bf53-a589724ba552" providerId="AD" clId="Web-{1F55E529-8CFD-4FB5-A816-FE1E1DBD64BA}" dt="2020-04-22T06:19:46.709" v="10"/>
          <ac:spMkLst>
            <pc:docMk/>
            <pc:sldMk cId="3215048421" sldId="293"/>
            <ac:spMk id="20" creationId="{823AC064-BC96-4F32-8AE1-B2FD38754823}"/>
          </ac:spMkLst>
        </pc:spChg>
        <pc:spChg chg="add">
          <ac:chgData name="Cortes, Ana M" userId="S::acortes7@calstatela.edu::0ef25c30-9f29-404b-bf53-a589724ba552" providerId="AD" clId="Web-{1F55E529-8CFD-4FB5-A816-FE1E1DBD64BA}" dt="2020-04-22T06:19:46.912" v="11"/>
          <ac:spMkLst>
            <pc:docMk/>
            <pc:sldMk cId="3215048421" sldId="293"/>
            <ac:spMk id="25" creationId="{BCC55ACC-A2F6-403C-A3A4-D59B3734D45F}"/>
          </ac:spMkLst>
        </pc:spChg>
        <pc:picChg chg="mod ord">
          <ac:chgData name="Cortes, Ana M" userId="S::acortes7@calstatela.edu::0ef25c30-9f29-404b-bf53-a589724ba552" providerId="AD" clId="Web-{1F55E529-8CFD-4FB5-A816-FE1E1DBD64BA}" dt="2020-04-22T06:19:46.912" v="11"/>
          <ac:picMkLst>
            <pc:docMk/>
            <pc:sldMk cId="3215048421" sldId="293"/>
            <ac:picMk id="3" creationId="{6E16BB22-5437-4491-908F-8650A039B70B}"/>
          </ac:picMkLst>
        </pc:picChg>
        <pc:picChg chg="add mod">
          <ac:chgData name="Cortes, Ana M" userId="S::acortes7@calstatela.edu::0ef25c30-9f29-404b-bf53-a589724ba552" providerId="AD" clId="Web-{1F55E529-8CFD-4FB5-A816-FE1E1DBD64BA}" dt="2020-04-22T06:19:46.912" v="11"/>
          <ac:picMkLst>
            <pc:docMk/>
            <pc:sldMk cId="3215048421" sldId="293"/>
            <ac:picMk id="4" creationId="{D7748705-BB31-4D9E-AA8C-9FF98D97F289}"/>
          </ac:picMkLst>
        </pc:picChg>
        <pc:cxnChg chg="add del">
          <ac:chgData name="Cortes, Ana M" userId="S::acortes7@calstatela.edu::0ef25c30-9f29-404b-bf53-a589724ba552" providerId="AD" clId="Web-{1F55E529-8CFD-4FB5-A816-FE1E1DBD64BA}" dt="2020-04-22T06:19:28.850" v="4"/>
          <ac:cxnSpMkLst>
            <pc:docMk/>
            <pc:sldMk cId="3215048421" sldId="293"/>
            <ac:cxnSpMk id="21" creationId="{7E7C77BC-7138-40B1-A15B-20F57A494629}"/>
          </ac:cxnSpMkLst>
        </pc:cxnChg>
        <pc:cxnChg chg="add del">
          <ac:chgData name="Cortes, Ana M" userId="S::acortes7@calstatela.edu::0ef25c30-9f29-404b-bf53-a589724ba552" providerId="AD" clId="Web-{1F55E529-8CFD-4FB5-A816-FE1E1DBD64BA}" dt="2020-04-22T06:19:46.709" v="10"/>
          <ac:cxnSpMkLst>
            <pc:docMk/>
            <pc:sldMk cId="3215048421" sldId="293"/>
            <ac:cxnSpMk id="22" creationId="{7E7C77BC-7138-40B1-A15B-20F57A494629}"/>
          </ac:cxnSpMkLst>
        </pc:cxnChg>
        <pc:cxnChg chg="add del">
          <ac:chgData name="Cortes, Ana M" userId="S::acortes7@calstatela.edu::0ef25c30-9f29-404b-bf53-a589724ba552" providerId="AD" clId="Web-{1F55E529-8CFD-4FB5-A816-FE1E1DBD64BA}" dt="2020-04-22T06:19:28.850" v="4"/>
          <ac:cxnSpMkLst>
            <pc:docMk/>
            <pc:sldMk cId="3215048421" sldId="293"/>
            <ac:cxnSpMk id="23" creationId="{DB146403-F3D6-484B-B2ED-97F9565D0370}"/>
          </ac:cxnSpMkLst>
        </pc:cxnChg>
        <pc:cxnChg chg="add del">
          <ac:chgData name="Cortes, Ana M" userId="S::acortes7@calstatela.edu::0ef25c30-9f29-404b-bf53-a589724ba552" providerId="AD" clId="Web-{1F55E529-8CFD-4FB5-A816-FE1E1DBD64BA}" dt="2020-04-22T06:19:46.709" v="10"/>
          <ac:cxnSpMkLst>
            <pc:docMk/>
            <pc:sldMk cId="3215048421" sldId="293"/>
            <ac:cxnSpMk id="24" creationId="{DB146403-F3D6-484B-B2ED-97F9565D0370}"/>
          </ac:cxnSpMkLst>
        </pc:cxnChg>
      </pc:sldChg>
    </pc:docChg>
  </pc:docChgLst>
  <pc:docChgLst>
    <pc:chgData name="Cortes, Ana M" userId="S::acortes7@calstatela.edu::0ef25c30-9f29-404b-bf53-a589724ba552" providerId="AD" clId="Web-{6DE4AF3D-A3DB-433D-A118-47E0A8AFB813}"/>
    <pc:docChg chg="modSld">
      <pc:chgData name="Cortes, Ana M" userId="S::acortes7@calstatela.edu::0ef25c30-9f29-404b-bf53-a589724ba552" providerId="AD" clId="Web-{6DE4AF3D-A3DB-433D-A118-47E0A8AFB813}" dt="2019-11-15T20:20:41.118" v="48" actId="14100"/>
      <pc:docMkLst>
        <pc:docMk/>
      </pc:docMkLst>
      <pc:sldChg chg="modSp">
        <pc:chgData name="Cortes, Ana M" userId="S::acortes7@calstatela.edu::0ef25c30-9f29-404b-bf53-a589724ba552" providerId="AD" clId="Web-{6DE4AF3D-A3DB-433D-A118-47E0A8AFB813}" dt="2019-11-15T20:20:41.118" v="48" actId="14100"/>
        <pc:sldMkLst>
          <pc:docMk/>
          <pc:sldMk cId="4168021260" sldId="272"/>
        </pc:sldMkLst>
        <pc:spChg chg="mod">
          <ac:chgData name="Cortes, Ana M" userId="S::acortes7@calstatela.edu::0ef25c30-9f29-404b-bf53-a589724ba552" providerId="AD" clId="Web-{6DE4AF3D-A3DB-433D-A118-47E0A8AFB813}" dt="2019-11-15T20:20:41.118" v="48" actId="14100"/>
          <ac:spMkLst>
            <pc:docMk/>
            <pc:sldMk cId="4168021260" sldId="272"/>
            <ac:spMk id="3" creationId="{22BB1C06-5A1C-45CA-8FF1-FDF6E8AF01CD}"/>
          </ac:spMkLst>
        </pc:spChg>
      </pc:sldChg>
    </pc:docChg>
  </pc:docChgLst>
  <pc:docChgLst>
    <pc:chgData name="Cortes, Ana M" userId="S::acortes7@calstatela.edu::0ef25c30-9f29-404b-bf53-a589724ba552" providerId="AD" clId="Web-{B4B99008-D6F9-4BE5-A6DE-F1390016CA14}"/>
    <pc:docChg chg="modSld sldOrd">
      <pc:chgData name="Cortes, Ana M" userId="S::acortes7@calstatela.edu::0ef25c30-9f29-404b-bf53-a589724ba552" providerId="AD" clId="Web-{B4B99008-D6F9-4BE5-A6DE-F1390016CA14}" dt="2019-11-15T19:18:44.814" v="2" actId="14100"/>
      <pc:docMkLst>
        <pc:docMk/>
      </pc:docMkLst>
      <pc:sldChg chg="ord">
        <pc:chgData name="Cortes, Ana M" userId="S::acortes7@calstatela.edu::0ef25c30-9f29-404b-bf53-a589724ba552" providerId="AD" clId="Web-{B4B99008-D6F9-4BE5-A6DE-F1390016CA14}" dt="2019-11-15T19:18:25.595" v="0"/>
        <pc:sldMkLst>
          <pc:docMk/>
          <pc:sldMk cId="2901476259" sldId="260"/>
        </pc:sldMkLst>
      </pc:sldChg>
      <pc:sldChg chg="modSp ord">
        <pc:chgData name="Cortes, Ana M" userId="S::acortes7@calstatela.edu::0ef25c30-9f29-404b-bf53-a589724ba552" providerId="AD" clId="Web-{B4B99008-D6F9-4BE5-A6DE-F1390016CA14}" dt="2019-11-15T19:18:44.814" v="2" actId="14100"/>
        <pc:sldMkLst>
          <pc:docMk/>
          <pc:sldMk cId="101116952" sldId="264"/>
        </pc:sldMkLst>
        <pc:spChg chg="mod">
          <ac:chgData name="Cortes, Ana M" userId="S::acortes7@calstatela.edu::0ef25c30-9f29-404b-bf53-a589724ba552" providerId="AD" clId="Web-{B4B99008-D6F9-4BE5-A6DE-F1390016CA14}" dt="2019-11-15T19:18:44.814" v="2" actId="14100"/>
          <ac:spMkLst>
            <pc:docMk/>
            <pc:sldMk cId="101116952" sldId="264"/>
            <ac:spMk id="5" creationId="{D9479EB1-2853-4D0B-8174-1DC788C76319}"/>
          </ac:spMkLst>
        </pc:spChg>
      </pc:sldChg>
    </pc:docChg>
  </pc:docChgLst>
  <pc:docChgLst>
    <pc:chgData name="You, Feng" userId="S::fyou@calstatela.edu::876896d4-715d-4236-a9cf-ce2e09ee6ebf" providerId="AD" clId="Web-{BE3DD24C-2596-4CC7-A31D-10A72119C8EA}"/>
    <pc:docChg chg="addSld delSld modSld">
      <pc:chgData name="You, Feng" userId="S::fyou@calstatela.edu::876896d4-715d-4236-a9cf-ce2e09ee6ebf" providerId="AD" clId="Web-{BE3DD24C-2596-4CC7-A31D-10A72119C8EA}" dt="2020-04-26T22:26:30.297" v="458" actId="20577"/>
      <pc:docMkLst>
        <pc:docMk/>
      </pc:docMkLst>
      <pc:sldChg chg="modSp">
        <pc:chgData name="You, Feng" userId="S::fyou@calstatela.edu::876896d4-715d-4236-a9cf-ce2e09ee6ebf" providerId="AD" clId="Web-{BE3DD24C-2596-4CC7-A31D-10A72119C8EA}" dt="2020-04-26T22:26:26.922" v="456" actId="20577"/>
        <pc:sldMkLst>
          <pc:docMk/>
          <pc:sldMk cId="2901476259" sldId="260"/>
        </pc:sldMkLst>
        <pc:spChg chg="mod">
          <ac:chgData name="You, Feng" userId="S::fyou@calstatela.edu::876896d4-715d-4236-a9cf-ce2e09ee6ebf" providerId="AD" clId="Web-{BE3DD24C-2596-4CC7-A31D-10A72119C8EA}" dt="2020-04-26T22:26:26.922" v="456" actId="20577"/>
          <ac:spMkLst>
            <pc:docMk/>
            <pc:sldMk cId="2901476259" sldId="260"/>
            <ac:spMk id="14" creationId="{F95A9BAA-04F1-4B9F-91AB-C53D8AC53BDF}"/>
          </ac:spMkLst>
        </pc:spChg>
      </pc:sldChg>
      <pc:sldChg chg="addSp delSp modSp mod setBg setClrOvrMap">
        <pc:chgData name="You, Feng" userId="S::fyou@calstatela.edu::876896d4-715d-4236-a9cf-ce2e09ee6ebf" providerId="AD" clId="Web-{BE3DD24C-2596-4CC7-A31D-10A72119C8EA}" dt="2020-04-26T22:25:40.282" v="453" actId="1076"/>
        <pc:sldMkLst>
          <pc:docMk/>
          <pc:sldMk cId="2741899494" sldId="307"/>
        </pc:sldMkLst>
        <pc:spChg chg="mod">
          <ac:chgData name="You, Feng" userId="S::fyou@calstatela.edu::876896d4-715d-4236-a9cf-ce2e09ee6ebf" providerId="AD" clId="Web-{BE3DD24C-2596-4CC7-A31D-10A72119C8EA}" dt="2020-04-26T22:24:40.205" v="440"/>
          <ac:spMkLst>
            <pc:docMk/>
            <pc:sldMk cId="2741899494" sldId="307"/>
            <ac:spMk id="2" creationId="{E522F948-85E4-491D-8288-1DE82DACD2C6}"/>
          </ac:spMkLst>
        </pc:spChg>
        <pc:spChg chg="add del mod">
          <ac:chgData name="You, Feng" userId="S::fyou@calstatela.edu::876896d4-715d-4236-a9cf-ce2e09ee6ebf" providerId="AD" clId="Web-{BE3DD24C-2596-4CC7-A31D-10A72119C8EA}" dt="2020-04-26T22:02:21.366" v="3"/>
          <ac:spMkLst>
            <pc:docMk/>
            <pc:sldMk cId="2741899494" sldId="307"/>
            <ac:spMk id="7" creationId="{3F0DD1F9-B6AE-4BC4-A1F1-E0936DEE7F6B}"/>
          </ac:spMkLst>
        </pc:spChg>
        <pc:spChg chg="del">
          <ac:chgData name="You, Feng" userId="S::fyou@calstatela.edu::876896d4-715d-4236-a9cf-ce2e09ee6ebf" providerId="AD" clId="Web-{BE3DD24C-2596-4CC7-A31D-10A72119C8EA}" dt="2020-04-26T22:01:55.382" v="0"/>
          <ac:spMkLst>
            <pc:docMk/>
            <pc:sldMk cId="2741899494" sldId="307"/>
            <ac:spMk id="8" creationId="{FC55B293-CDBE-46DE-877C-E773CE9E5E61}"/>
          </ac:spMkLst>
        </pc:spChg>
        <pc:spChg chg="del">
          <ac:chgData name="You, Feng" userId="S::fyou@calstatela.edu::876896d4-715d-4236-a9cf-ce2e09ee6ebf" providerId="AD" clId="Web-{BE3DD24C-2596-4CC7-A31D-10A72119C8EA}" dt="2020-04-26T22:02:03.788" v="1"/>
          <ac:spMkLst>
            <pc:docMk/>
            <pc:sldMk cId="2741899494" sldId="307"/>
            <ac:spMk id="11" creationId="{EBF87945-A001-489F-9D9B-7D9435F0B9CA}"/>
          </ac:spMkLst>
        </pc:spChg>
        <pc:spChg chg="add mod">
          <ac:chgData name="You, Feng" userId="S::fyou@calstatela.edu::876896d4-715d-4236-a9cf-ce2e09ee6ebf" providerId="AD" clId="Web-{BE3DD24C-2596-4CC7-A31D-10A72119C8EA}" dt="2020-04-26T22:24:40.205" v="440"/>
          <ac:spMkLst>
            <pc:docMk/>
            <pc:sldMk cId="2741899494" sldId="307"/>
            <ac:spMk id="13" creationId="{2A8A949E-FCDA-41AA-97F8-A54364E9A0E0}"/>
          </ac:spMkLst>
        </pc:spChg>
        <pc:spChg chg="add del">
          <ac:chgData name="You, Feng" userId="S::fyou@calstatela.edu::876896d4-715d-4236-a9cf-ce2e09ee6ebf" providerId="AD" clId="Web-{BE3DD24C-2596-4CC7-A31D-10A72119C8EA}" dt="2020-04-26T22:02:23.194" v="4"/>
          <ac:spMkLst>
            <pc:docMk/>
            <pc:sldMk cId="2741899494" sldId="307"/>
            <ac:spMk id="16" creationId="{823AC064-BC96-4F32-8AE1-B2FD38754823}"/>
          </ac:spMkLst>
        </pc:spChg>
        <pc:spChg chg="add del">
          <ac:chgData name="You, Feng" userId="S::fyou@calstatela.edu::876896d4-715d-4236-a9cf-ce2e09ee6ebf" providerId="AD" clId="Web-{BE3DD24C-2596-4CC7-A31D-10A72119C8EA}" dt="2020-04-26T22:03:20.771" v="9"/>
          <ac:spMkLst>
            <pc:docMk/>
            <pc:sldMk cId="2741899494" sldId="307"/>
            <ac:spMk id="25" creationId="{823AC064-BC96-4F32-8AE1-B2FD38754823}"/>
          </ac:spMkLst>
        </pc:spChg>
        <pc:spChg chg="add del">
          <ac:chgData name="You, Feng" userId="S::fyou@calstatela.edu::876896d4-715d-4236-a9cf-ce2e09ee6ebf" providerId="AD" clId="Web-{BE3DD24C-2596-4CC7-A31D-10A72119C8EA}" dt="2020-04-26T22:05:30.941" v="256"/>
          <ac:spMkLst>
            <pc:docMk/>
            <pc:sldMk cId="2741899494" sldId="307"/>
            <ac:spMk id="34" creationId="{EBF87945-A001-489F-9D9B-7D9435F0B9CA}"/>
          </ac:spMkLst>
        </pc:spChg>
        <pc:spChg chg="add del">
          <ac:chgData name="You, Feng" userId="S::fyou@calstatela.edu::876896d4-715d-4236-a9cf-ce2e09ee6ebf" providerId="AD" clId="Web-{BE3DD24C-2596-4CC7-A31D-10A72119C8EA}" dt="2020-04-26T22:24:40.205" v="440"/>
          <ac:spMkLst>
            <pc:docMk/>
            <pc:sldMk cId="2741899494" sldId="307"/>
            <ac:spMk id="39" creationId="{3BAF1561-20C4-41FD-A35F-BF2B9E727F3E}"/>
          </ac:spMkLst>
        </pc:spChg>
        <pc:spChg chg="add del">
          <ac:chgData name="You, Feng" userId="S::fyou@calstatela.edu::876896d4-715d-4236-a9cf-ce2e09ee6ebf" providerId="AD" clId="Web-{BE3DD24C-2596-4CC7-A31D-10A72119C8EA}" dt="2020-04-26T22:24:40.205" v="440"/>
          <ac:spMkLst>
            <pc:docMk/>
            <pc:sldMk cId="2741899494" sldId="307"/>
            <ac:spMk id="41" creationId="{839DC788-B140-4F3E-A91E-CB3E70ED940A}"/>
          </ac:spMkLst>
        </pc:spChg>
        <pc:spChg chg="add">
          <ac:chgData name="You, Feng" userId="S::fyou@calstatela.edu::876896d4-715d-4236-a9cf-ce2e09ee6ebf" providerId="AD" clId="Web-{BE3DD24C-2596-4CC7-A31D-10A72119C8EA}" dt="2020-04-26T22:24:40.205" v="440"/>
          <ac:spMkLst>
            <pc:docMk/>
            <pc:sldMk cId="2741899494" sldId="307"/>
            <ac:spMk id="48" creationId="{867D4867-5BA7-4462-B2F6-A23F4A622AA7}"/>
          </ac:spMkLst>
        </pc:spChg>
        <pc:picChg chg="add del mod ord">
          <ac:chgData name="You, Feng" userId="S::fyou@calstatela.edu::876896d4-715d-4236-a9cf-ce2e09ee6ebf" providerId="AD" clId="Web-{BE3DD24C-2596-4CC7-A31D-10A72119C8EA}" dt="2020-04-26T22:02:11.647" v="2"/>
          <ac:picMkLst>
            <pc:docMk/>
            <pc:sldMk cId="2741899494" sldId="307"/>
            <ac:picMk id="3" creationId="{059F6544-24ED-446D-B732-D8B9483B8244}"/>
          </ac:picMkLst>
        </pc:picChg>
        <pc:picChg chg="del mod ord">
          <ac:chgData name="You, Feng" userId="S::fyou@calstatela.edu::876896d4-715d-4236-a9cf-ce2e09ee6ebf" providerId="AD" clId="Web-{BE3DD24C-2596-4CC7-A31D-10A72119C8EA}" dt="2020-04-26T22:25:25.798" v="447"/>
          <ac:picMkLst>
            <pc:docMk/>
            <pc:sldMk cId="2741899494" sldId="307"/>
            <ac:picMk id="4" creationId="{6DB23581-44B6-406D-8CDB-059B158A9DF8}"/>
          </ac:picMkLst>
        </pc:picChg>
        <pc:picChg chg="add del mod ord">
          <ac:chgData name="You, Feng" userId="S::fyou@calstatela.edu::876896d4-715d-4236-a9cf-ce2e09ee6ebf" providerId="AD" clId="Web-{BE3DD24C-2596-4CC7-A31D-10A72119C8EA}" dt="2020-04-26T22:03:11.552" v="8"/>
          <ac:picMkLst>
            <pc:docMk/>
            <pc:sldMk cId="2741899494" sldId="307"/>
            <ac:picMk id="9" creationId="{8A3B0F4E-6973-4A5E-AFB0-B23FC1A8DFED}"/>
          </ac:picMkLst>
        </pc:picChg>
        <pc:picChg chg="add mod">
          <ac:chgData name="You, Feng" userId="S::fyou@calstatela.edu::876896d4-715d-4236-a9cf-ce2e09ee6ebf" providerId="AD" clId="Web-{BE3DD24C-2596-4CC7-A31D-10A72119C8EA}" dt="2020-04-26T22:25:40.282" v="453" actId="1076"/>
          <ac:picMkLst>
            <pc:docMk/>
            <pc:sldMk cId="2741899494" sldId="307"/>
            <ac:picMk id="14" creationId="{79BED92A-43EA-4C3C-8192-442F08A8C82C}"/>
          </ac:picMkLst>
        </pc:picChg>
        <pc:cxnChg chg="add del">
          <ac:chgData name="You, Feng" userId="S::fyou@calstatela.edu::876896d4-715d-4236-a9cf-ce2e09ee6ebf" providerId="AD" clId="Web-{BE3DD24C-2596-4CC7-A31D-10A72119C8EA}" dt="2020-04-26T22:02:23.194" v="4"/>
          <ac:cxnSpMkLst>
            <pc:docMk/>
            <pc:sldMk cId="2741899494" sldId="307"/>
            <ac:cxnSpMk id="18" creationId="{7E7C77BC-7138-40B1-A15B-20F57A494629}"/>
          </ac:cxnSpMkLst>
        </pc:cxnChg>
        <pc:cxnChg chg="add del">
          <ac:chgData name="You, Feng" userId="S::fyou@calstatela.edu::876896d4-715d-4236-a9cf-ce2e09ee6ebf" providerId="AD" clId="Web-{BE3DD24C-2596-4CC7-A31D-10A72119C8EA}" dt="2020-04-26T22:02:23.194" v="4"/>
          <ac:cxnSpMkLst>
            <pc:docMk/>
            <pc:sldMk cId="2741899494" sldId="307"/>
            <ac:cxnSpMk id="20" creationId="{DB146403-F3D6-484B-B2ED-97F9565D0370}"/>
          </ac:cxnSpMkLst>
        </pc:cxnChg>
        <pc:cxnChg chg="add del">
          <ac:chgData name="You, Feng" userId="S::fyou@calstatela.edu::876896d4-715d-4236-a9cf-ce2e09ee6ebf" providerId="AD" clId="Web-{BE3DD24C-2596-4CC7-A31D-10A72119C8EA}" dt="2020-04-26T22:03:20.771" v="9"/>
          <ac:cxnSpMkLst>
            <pc:docMk/>
            <pc:sldMk cId="2741899494" sldId="307"/>
            <ac:cxnSpMk id="27" creationId="{7E7C77BC-7138-40B1-A15B-20F57A494629}"/>
          </ac:cxnSpMkLst>
        </pc:cxnChg>
        <pc:cxnChg chg="add del">
          <ac:chgData name="You, Feng" userId="S::fyou@calstatela.edu::876896d4-715d-4236-a9cf-ce2e09ee6ebf" providerId="AD" clId="Web-{BE3DD24C-2596-4CC7-A31D-10A72119C8EA}" dt="2020-04-26T22:03:20.771" v="9"/>
          <ac:cxnSpMkLst>
            <pc:docMk/>
            <pc:sldMk cId="2741899494" sldId="307"/>
            <ac:cxnSpMk id="29" creationId="{DB146403-F3D6-484B-B2ED-97F9565D0370}"/>
          </ac:cxnSpMkLst>
        </pc:cxnChg>
        <pc:cxnChg chg="add del">
          <ac:chgData name="You, Feng" userId="S::fyou@calstatela.edu::876896d4-715d-4236-a9cf-ce2e09ee6ebf" providerId="AD" clId="Web-{BE3DD24C-2596-4CC7-A31D-10A72119C8EA}" dt="2020-04-26T22:24:40.205" v="440"/>
          <ac:cxnSpMkLst>
            <pc:docMk/>
            <pc:sldMk cId="2741899494" sldId="307"/>
            <ac:cxnSpMk id="43" creationId="{FC18D930-0EEE-448F-ABF1-2AA3C83DA552}"/>
          </ac:cxnSpMkLst>
        </pc:cxnChg>
      </pc:sldChg>
      <pc:sldChg chg="addSp delSp modSp new del mod setBg setClrOvrMap">
        <pc:chgData name="You, Feng" userId="S::fyou@calstatela.edu::876896d4-715d-4236-a9cf-ce2e09ee6ebf" providerId="AD" clId="Web-{BE3DD24C-2596-4CC7-A31D-10A72119C8EA}" dt="2020-04-26T22:23:15.269" v="434"/>
        <pc:sldMkLst>
          <pc:docMk/>
          <pc:sldMk cId="295537328" sldId="308"/>
        </pc:sldMkLst>
        <pc:spChg chg="mod">
          <ac:chgData name="You, Feng" userId="S::fyou@calstatela.edu::876896d4-715d-4236-a9cf-ce2e09ee6ebf" providerId="AD" clId="Web-{BE3DD24C-2596-4CC7-A31D-10A72119C8EA}" dt="2020-04-26T22:10:16.859" v="378" actId="20577"/>
          <ac:spMkLst>
            <pc:docMk/>
            <pc:sldMk cId="295537328" sldId="308"/>
            <ac:spMk id="2" creationId="{35294640-4F59-4AE0-82CA-7388501CFAE9}"/>
          </ac:spMkLst>
        </pc:spChg>
        <pc:spChg chg="del">
          <ac:chgData name="You, Feng" userId="S::fyou@calstatela.edu::876896d4-715d-4236-a9cf-ce2e09ee6ebf" providerId="AD" clId="Web-{BE3DD24C-2596-4CC7-A31D-10A72119C8EA}" dt="2020-04-26T22:07:16.799" v="280"/>
          <ac:spMkLst>
            <pc:docMk/>
            <pc:sldMk cId="295537328" sldId="308"/>
            <ac:spMk id="3" creationId="{97F9654B-2C8F-43CD-9DCB-AE9BF6D1F041}"/>
          </ac:spMkLst>
        </pc:spChg>
        <pc:spChg chg="add mod">
          <ac:chgData name="You, Feng" userId="S::fyou@calstatela.edu::876896d4-715d-4236-a9cf-ce2e09ee6ebf" providerId="AD" clId="Web-{BE3DD24C-2596-4CC7-A31D-10A72119C8EA}" dt="2020-04-26T22:09:42.515" v="376"/>
          <ac:spMkLst>
            <pc:docMk/>
            <pc:sldMk cId="295537328" sldId="308"/>
            <ac:spMk id="8" creationId="{9FA39B20-0FC0-456C-B004-57799D218496}"/>
          </ac:spMkLst>
        </pc:spChg>
        <pc:spChg chg="add del">
          <ac:chgData name="You, Feng" userId="S::fyou@calstatela.edu::876896d4-715d-4236-a9cf-ce2e09ee6ebf" providerId="AD" clId="Web-{BE3DD24C-2596-4CC7-A31D-10A72119C8EA}" dt="2020-04-26T22:09:42.515" v="376"/>
          <ac:spMkLst>
            <pc:docMk/>
            <pc:sldMk cId="295537328" sldId="308"/>
            <ac:spMk id="11" creationId="{823AC064-BC96-4F32-8AE1-B2FD38754823}"/>
          </ac:spMkLst>
        </pc:spChg>
        <pc:spChg chg="add">
          <ac:chgData name="You, Feng" userId="S::fyou@calstatela.edu::876896d4-715d-4236-a9cf-ce2e09ee6ebf" providerId="AD" clId="Web-{BE3DD24C-2596-4CC7-A31D-10A72119C8EA}" dt="2020-04-26T22:09:42.515" v="376"/>
          <ac:spMkLst>
            <pc:docMk/>
            <pc:sldMk cId="295537328" sldId="308"/>
            <ac:spMk id="20" creationId="{867D4867-5BA7-4462-B2F6-A23F4A622AA7}"/>
          </ac:spMkLst>
        </pc:spChg>
        <pc:picChg chg="add mod ord">
          <ac:chgData name="You, Feng" userId="S::fyou@calstatela.edu::876896d4-715d-4236-a9cf-ce2e09ee6ebf" providerId="AD" clId="Web-{BE3DD24C-2596-4CC7-A31D-10A72119C8EA}" dt="2020-04-26T22:09:42.515" v="376"/>
          <ac:picMkLst>
            <pc:docMk/>
            <pc:sldMk cId="295537328" sldId="308"/>
            <ac:picMk id="4" creationId="{CB70B728-C4F7-44FE-AE42-F5E925AA2318}"/>
          </ac:picMkLst>
        </pc:picChg>
        <pc:picChg chg="add del mod">
          <ac:chgData name="You, Feng" userId="S::fyou@calstatela.edu::876896d4-715d-4236-a9cf-ce2e09ee6ebf" providerId="AD" clId="Web-{BE3DD24C-2596-4CC7-A31D-10A72119C8EA}" dt="2020-04-26T22:09:34.297" v="374"/>
          <ac:picMkLst>
            <pc:docMk/>
            <pc:sldMk cId="295537328" sldId="308"/>
            <ac:picMk id="6" creationId="{F196DEFB-6E7A-4530-BCCB-AD4DF7E1C5B3}"/>
          </ac:picMkLst>
        </pc:picChg>
        <pc:cxnChg chg="add del">
          <ac:chgData name="You, Feng" userId="S::fyou@calstatela.edu::876896d4-715d-4236-a9cf-ce2e09ee6ebf" providerId="AD" clId="Web-{BE3DD24C-2596-4CC7-A31D-10A72119C8EA}" dt="2020-04-26T22:09:42.515" v="376"/>
          <ac:cxnSpMkLst>
            <pc:docMk/>
            <pc:sldMk cId="295537328" sldId="308"/>
            <ac:cxnSpMk id="13" creationId="{7E7C77BC-7138-40B1-A15B-20F57A494629}"/>
          </ac:cxnSpMkLst>
        </pc:cxnChg>
        <pc:cxnChg chg="add del">
          <ac:chgData name="You, Feng" userId="S::fyou@calstatela.edu::876896d4-715d-4236-a9cf-ce2e09ee6ebf" providerId="AD" clId="Web-{BE3DD24C-2596-4CC7-A31D-10A72119C8EA}" dt="2020-04-26T22:09:42.515" v="376"/>
          <ac:cxnSpMkLst>
            <pc:docMk/>
            <pc:sldMk cId="295537328" sldId="308"/>
            <ac:cxnSpMk id="15" creationId="{DB146403-F3D6-484B-B2ED-97F9565D0370}"/>
          </ac:cxnSpMkLst>
        </pc:cxnChg>
      </pc:sldChg>
      <pc:sldChg chg="addSp delSp modSp add mod replId setBg setClrOvrMap">
        <pc:chgData name="You, Feng" userId="S::fyou@calstatela.edu::876896d4-715d-4236-a9cf-ce2e09ee6ebf" providerId="AD" clId="Web-{BE3DD24C-2596-4CC7-A31D-10A72119C8EA}" dt="2020-04-26T22:24:58.720" v="444" actId="1076"/>
        <pc:sldMkLst>
          <pc:docMk/>
          <pc:sldMk cId="3074276207" sldId="309"/>
        </pc:sldMkLst>
        <pc:spChg chg="mod">
          <ac:chgData name="You, Feng" userId="S::fyou@calstatela.edu::876896d4-715d-4236-a9cf-ce2e09ee6ebf" providerId="AD" clId="Web-{BE3DD24C-2596-4CC7-A31D-10A72119C8EA}" dt="2020-04-26T22:24:45.283" v="441"/>
          <ac:spMkLst>
            <pc:docMk/>
            <pc:sldMk cId="3074276207" sldId="309"/>
            <ac:spMk id="2" creationId="{E522F948-85E4-491D-8288-1DE82DACD2C6}"/>
          </ac:spMkLst>
        </pc:spChg>
        <pc:spChg chg="mod">
          <ac:chgData name="You, Feng" userId="S::fyou@calstatela.edu::876896d4-715d-4236-a9cf-ce2e09ee6ebf" providerId="AD" clId="Web-{BE3DD24C-2596-4CC7-A31D-10A72119C8EA}" dt="2020-04-26T22:24:45.283" v="441"/>
          <ac:spMkLst>
            <pc:docMk/>
            <pc:sldMk cId="3074276207" sldId="309"/>
            <ac:spMk id="13" creationId="{2A8A949E-FCDA-41AA-97F8-A54364E9A0E0}"/>
          </ac:spMkLst>
        </pc:spChg>
        <pc:spChg chg="del">
          <ac:chgData name="You, Feng" userId="S::fyou@calstatela.edu::876896d4-715d-4236-a9cf-ce2e09ee6ebf" providerId="AD" clId="Web-{BE3DD24C-2596-4CC7-A31D-10A72119C8EA}" dt="2020-04-26T22:10:38.530" v="389"/>
          <ac:spMkLst>
            <pc:docMk/>
            <pc:sldMk cId="3074276207" sldId="309"/>
            <ac:spMk id="39" creationId="{3BAF1561-20C4-41FD-A35F-BF2B9E727F3E}"/>
          </ac:spMkLst>
        </pc:spChg>
        <pc:spChg chg="del">
          <ac:chgData name="You, Feng" userId="S::fyou@calstatela.edu::876896d4-715d-4236-a9cf-ce2e09ee6ebf" providerId="AD" clId="Web-{BE3DD24C-2596-4CC7-A31D-10A72119C8EA}" dt="2020-04-26T22:10:38.530" v="389"/>
          <ac:spMkLst>
            <pc:docMk/>
            <pc:sldMk cId="3074276207" sldId="309"/>
            <ac:spMk id="41" creationId="{839DC788-B140-4F3E-A91E-CB3E70ED940A}"/>
          </ac:spMkLst>
        </pc:spChg>
        <pc:spChg chg="add del">
          <ac:chgData name="You, Feng" userId="S::fyou@calstatela.edu::876896d4-715d-4236-a9cf-ce2e09ee6ebf" providerId="AD" clId="Web-{BE3DD24C-2596-4CC7-A31D-10A72119C8EA}" dt="2020-04-26T22:24:45.283" v="441"/>
          <ac:spMkLst>
            <pc:docMk/>
            <pc:sldMk cId="3074276207" sldId="309"/>
            <ac:spMk id="48" creationId="{3BAF1561-20C4-41FD-A35F-BF2B9E727F3E}"/>
          </ac:spMkLst>
        </pc:spChg>
        <pc:spChg chg="add del">
          <ac:chgData name="You, Feng" userId="S::fyou@calstatela.edu::876896d4-715d-4236-a9cf-ce2e09ee6ebf" providerId="AD" clId="Web-{BE3DD24C-2596-4CC7-A31D-10A72119C8EA}" dt="2020-04-26T22:24:45.283" v="441"/>
          <ac:spMkLst>
            <pc:docMk/>
            <pc:sldMk cId="3074276207" sldId="309"/>
            <ac:spMk id="50" creationId="{839DC788-B140-4F3E-A91E-CB3E70ED940A}"/>
          </ac:spMkLst>
        </pc:spChg>
        <pc:spChg chg="add">
          <ac:chgData name="You, Feng" userId="S::fyou@calstatela.edu::876896d4-715d-4236-a9cf-ce2e09ee6ebf" providerId="AD" clId="Web-{BE3DD24C-2596-4CC7-A31D-10A72119C8EA}" dt="2020-04-26T22:24:45.283" v="441"/>
          <ac:spMkLst>
            <pc:docMk/>
            <pc:sldMk cId="3074276207" sldId="309"/>
            <ac:spMk id="57" creationId="{867D4867-5BA7-4462-B2F6-A23F4A622AA7}"/>
          </ac:spMkLst>
        </pc:spChg>
        <pc:picChg chg="add mod">
          <ac:chgData name="You, Feng" userId="S::fyou@calstatela.edu::876896d4-715d-4236-a9cf-ce2e09ee6ebf" providerId="AD" clId="Web-{BE3DD24C-2596-4CC7-A31D-10A72119C8EA}" dt="2020-04-26T22:24:58.720" v="444" actId="1076"/>
          <ac:picMkLst>
            <pc:docMk/>
            <pc:sldMk cId="3074276207" sldId="309"/>
            <ac:picMk id="3" creationId="{F77B5625-0536-42E9-BEED-90555D21CD5D}"/>
          </ac:picMkLst>
        </pc:picChg>
        <pc:picChg chg="del">
          <ac:chgData name="You, Feng" userId="S::fyou@calstatela.edu::876896d4-715d-4236-a9cf-ce2e09ee6ebf" providerId="AD" clId="Web-{BE3DD24C-2596-4CC7-A31D-10A72119C8EA}" dt="2020-04-26T22:23:55.034" v="436"/>
          <ac:picMkLst>
            <pc:docMk/>
            <pc:sldMk cId="3074276207" sldId="309"/>
            <ac:picMk id="4" creationId="{6DB23581-44B6-406D-8CDB-059B158A9DF8}"/>
          </ac:picMkLst>
        </pc:picChg>
        <pc:cxnChg chg="del">
          <ac:chgData name="You, Feng" userId="S::fyou@calstatela.edu::876896d4-715d-4236-a9cf-ce2e09ee6ebf" providerId="AD" clId="Web-{BE3DD24C-2596-4CC7-A31D-10A72119C8EA}" dt="2020-04-26T22:10:38.530" v="389"/>
          <ac:cxnSpMkLst>
            <pc:docMk/>
            <pc:sldMk cId="3074276207" sldId="309"/>
            <ac:cxnSpMk id="43" creationId="{FC18D930-0EEE-448F-ABF1-2AA3C83DA552}"/>
          </ac:cxnSpMkLst>
        </pc:cxnChg>
        <pc:cxnChg chg="add del">
          <ac:chgData name="You, Feng" userId="S::fyou@calstatela.edu::876896d4-715d-4236-a9cf-ce2e09ee6ebf" providerId="AD" clId="Web-{BE3DD24C-2596-4CC7-A31D-10A72119C8EA}" dt="2020-04-26T22:24:45.283" v="441"/>
          <ac:cxnSpMkLst>
            <pc:docMk/>
            <pc:sldMk cId="3074276207" sldId="309"/>
            <ac:cxnSpMk id="52" creationId="{FC18D930-0EEE-448F-ABF1-2AA3C83DA552}"/>
          </ac:cxnSpMkLst>
        </pc:cxnChg>
      </pc:sldChg>
    </pc:docChg>
  </pc:docChgLst>
  <pc:docChgLst>
    <pc:chgData name="You, Feng" userId="S::fyou@calstatela.edu::876896d4-715d-4236-a9cf-ce2e09ee6ebf" providerId="AD" clId="Web-{63E0C295-2411-418B-AB1C-B27A750C2C87}"/>
    <pc:docChg chg="addSld modSld">
      <pc:chgData name="You, Feng" userId="S::fyou@calstatela.edu::876896d4-715d-4236-a9cf-ce2e09ee6ebf" providerId="AD" clId="Web-{63E0C295-2411-418B-AB1C-B27A750C2C87}" dt="2019-11-19T11:24:05.891" v="411" actId="20577"/>
      <pc:docMkLst>
        <pc:docMk/>
      </pc:docMkLst>
      <pc:sldChg chg="mod modShow">
        <pc:chgData name="You, Feng" userId="S::fyou@calstatela.edu::876896d4-715d-4236-a9cf-ce2e09ee6ebf" providerId="AD" clId="Web-{63E0C295-2411-418B-AB1C-B27A750C2C87}" dt="2019-11-19T11:05:16.663" v="37"/>
        <pc:sldMkLst>
          <pc:docMk/>
          <pc:sldMk cId="184822786" sldId="258"/>
        </pc:sldMkLst>
      </pc:sldChg>
      <pc:sldChg chg="modSp">
        <pc:chgData name="You, Feng" userId="S::fyou@calstatela.edu::876896d4-715d-4236-a9cf-ce2e09ee6ebf" providerId="AD" clId="Web-{63E0C295-2411-418B-AB1C-B27A750C2C87}" dt="2019-11-19T10:59:51.696" v="36" actId="1076"/>
        <pc:sldMkLst>
          <pc:docMk/>
          <pc:sldMk cId="2154473376" sldId="259"/>
        </pc:sldMkLst>
        <pc:spChg chg="mod">
          <ac:chgData name="You, Feng" userId="S::fyou@calstatela.edu::876896d4-715d-4236-a9cf-ce2e09ee6ebf" providerId="AD" clId="Web-{63E0C295-2411-418B-AB1C-B27A750C2C87}" dt="2019-11-19T10:59:44.019" v="35" actId="1076"/>
          <ac:spMkLst>
            <pc:docMk/>
            <pc:sldMk cId="2154473376" sldId="259"/>
            <ac:spMk id="2" creationId="{F6D74C5B-3DA0-47E2-969B-DE7EA31641BA}"/>
          </ac:spMkLst>
        </pc:spChg>
        <pc:spChg chg="mod">
          <ac:chgData name="You, Feng" userId="S::fyou@calstatela.edu::876896d4-715d-4236-a9cf-ce2e09ee6ebf" providerId="AD" clId="Web-{63E0C295-2411-418B-AB1C-B27A750C2C87}" dt="2019-11-19T10:59:51.696" v="36" actId="1076"/>
          <ac:spMkLst>
            <pc:docMk/>
            <pc:sldMk cId="2154473376" sldId="259"/>
            <ac:spMk id="3" creationId="{75AAF73B-19AF-4261-8A6F-43E66E81D432}"/>
          </ac:spMkLst>
        </pc:spChg>
      </pc:sldChg>
      <pc:sldChg chg="addSp delSp modSp">
        <pc:chgData name="You, Feng" userId="S::fyou@calstatela.edu::876896d4-715d-4236-a9cf-ce2e09ee6ebf" providerId="AD" clId="Web-{63E0C295-2411-418B-AB1C-B27A750C2C87}" dt="2019-11-19T11:14:28.251" v="133"/>
        <pc:sldMkLst>
          <pc:docMk/>
          <pc:sldMk cId="2901476259" sldId="260"/>
        </pc:sldMkLst>
        <pc:spChg chg="mod">
          <ac:chgData name="You, Feng" userId="S::fyou@calstatela.edu::876896d4-715d-4236-a9cf-ce2e09ee6ebf" providerId="AD" clId="Web-{63E0C295-2411-418B-AB1C-B27A750C2C87}" dt="2019-11-19T11:14:28.251" v="133"/>
          <ac:spMkLst>
            <pc:docMk/>
            <pc:sldMk cId="2901476259" sldId="260"/>
            <ac:spMk id="2" creationId="{E149AB85-B808-4467-A883-62BA1175451B}"/>
          </ac:spMkLst>
        </pc:spChg>
        <pc:spChg chg="mod">
          <ac:chgData name="You, Feng" userId="S::fyou@calstatela.edu::876896d4-715d-4236-a9cf-ce2e09ee6ebf" providerId="AD" clId="Web-{63E0C295-2411-418B-AB1C-B27A750C2C87}" dt="2019-11-19T11:14:28.251" v="133"/>
          <ac:spMkLst>
            <pc:docMk/>
            <pc:sldMk cId="2901476259" sldId="260"/>
            <ac:spMk id="14" creationId="{F95A9BAA-04F1-4B9F-91AB-C53D8AC53BDF}"/>
          </ac:spMkLst>
        </pc:spChg>
        <pc:spChg chg="del">
          <ac:chgData name="You, Feng" userId="S::fyou@calstatela.edu::876896d4-715d-4236-a9cf-ce2e09ee6ebf" providerId="AD" clId="Web-{63E0C295-2411-418B-AB1C-B27A750C2C87}" dt="2019-11-19T11:14:28.251" v="133"/>
          <ac:spMkLst>
            <pc:docMk/>
            <pc:sldMk cId="2901476259" sldId="260"/>
            <ac:spMk id="26" creationId="{EBB6D9F6-3E47-45AD-8461-718A3C87E3E8}"/>
          </ac:spMkLst>
        </pc:spChg>
        <pc:spChg chg="del">
          <ac:chgData name="You, Feng" userId="S::fyou@calstatela.edu::876896d4-715d-4236-a9cf-ce2e09ee6ebf" providerId="AD" clId="Web-{63E0C295-2411-418B-AB1C-B27A750C2C87}" dt="2019-11-19T11:14:28.251" v="133"/>
          <ac:spMkLst>
            <pc:docMk/>
            <pc:sldMk cId="2901476259" sldId="260"/>
            <ac:spMk id="28" creationId="{A3B16A00-A549-4B07-B8C2-4B3A966D9E26}"/>
          </ac:spMkLst>
        </pc:spChg>
        <pc:spChg chg="del">
          <ac:chgData name="You, Feng" userId="S::fyou@calstatela.edu::876896d4-715d-4236-a9cf-ce2e09ee6ebf" providerId="AD" clId="Web-{63E0C295-2411-418B-AB1C-B27A750C2C87}" dt="2019-11-19T11:14:28.251" v="133"/>
          <ac:spMkLst>
            <pc:docMk/>
            <pc:sldMk cId="2901476259" sldId="260"/>
            <ac:spMk id="30" creationId="{33B86BAE-87B4-4192-ABB2-627FFC965AC7}"/>
          </ac:spMkLst>
        </pc:spChg>
        <pc:spChg chg="del">
          <ac:chgData name="You, Feng" userId="S::fyou@calstatela.edu::876896d4-715d-4236-a9cf-ce2e09ee6ebf" providerId="AD" clId="Web-{63E0C295-2411-418B-AB1C-B27A750C2C87}" dt="2019-11-19T11:14:28.251" v="133"/>
          <ac:spMkLst>
            <pc:docMk/>
            <pc:sldMk cId="2901476259" sldId="260"/>
            <ac:spMk id="32" creationId="{22BB4F03-4463-45CC-89A7-8E03412EDDBF}"/>
          </ac:spMkLst>
        </pc:spChg>
        <pc:spChg chg="del">
          <ac:chgData name="You, Feng" userId="S::fyou@calstatela.edu::876896d4-715d-4236-a9cf-ce2e09ee6ebf" providerId="AD" clId="Web-{63E0C295-2411-418B-AB1C-B27A750C2C87}" dt="2019-11-19T11:14:28.251" v="133"/>
          <ac:spMkLst>
            <pc:docMk/>
            <pc:sldMk cId="2901476259" sldId="260"/>
            <ac:spMk id="34" creationId="{80E1AEAE-1F52-4C29-925C-27738417E9F5}"/>
          </ac:spMkLst>
        </pc:spChg>
        <pc:spChg chg="add">
          <ac:chgData name="You, Feng" userId="S::fyou@calstatela.edu::876896d4-715d-4236-a9cf-ce2e09ee6ebf" providerId="AD" clId="Web-{63E0C295-2411-418B-AB1C-B27A750C2C87}" dt="2019-11-19T11:14:28.251" v="133"/>
          <ac:spMkLst>
            <pc:docMk/>
            <pc:sldMk cId="2901476259" sldId="260"/>
            <ac:spMk id="39" creationId="{54A709FC-1ADC-45CD-856D-3B1A50C58388}"/>
          </ac:spMkLst>
        </pc:spChg>
        <pc:spChg chg="add">
          <ac:chgData name="You, Feng" userId="S::fyou@calstatela.edu::876896d4-715d-4236-a9cf-ce2e09ee6ebf" providerId="AD" clId="Web-{63E0C295-2411-418B-AB1C-B27A750C2C87}" dt="2019-11-19T11:14:28.251" v="133"/>
          <ac:spMkLst>
            <pc:docMk/>
            <pc:sldMk cId="2901476259" sldId="260"/>
            <ac:spMk id="41" creationId="{AE67272E-0E66-4396-9C0C-4E154CCE2052}"/>
          </ac:spMkLst>
        </pc:spChg>
        <pc:spChg chg="add">
          <ac:chgData name="You, Feng" userId="S::fyou@calstatela.edu::876896d4-715d-4236-a9cf-ce2e09ee6ebf" providerId="AD" clId="Web-{63E0C295-2411-418B-AB1C-B27A750C2C87}" dt="2019-11-19T11:14:28.251" v="133"/>
          <ac:spMkLst>
            <pc:docMk/>
            <pc:sldMk cId="2901476259" sldId="260"/>
            <ac:spMk id="43" creationId="{BCB8E572-32F0-4C78-B268-2702C859FDB6}"/>
          </ac:spMkLst>
        </pc:spChg>
        <pc:spChg chg="add">
          <ac:chgData name="You, Feng" userId="S::fyou@calstatela.edu::876896d4-715d-4236-a9cf-ce2e09ee6ebf" providerId="AD" clId="Web-{63E0C295-2411-418B-AB1C-B27A750C2C87}" dt="2019-11-19T11:14:28.251" v="133"/>
          <ac:spMkLst>
            <pc:docMk/>
            <pc:sldMk cId="2901476259" sldId="260"/>
            <ac:spMk id="45" creationId="{BFC6224A-7B8A-4699-99DC-A6C9CD6171C4}"/>
          </ac:spMkLst>
        </pc:spChg>
        <pc:spChg chg="add">
          <ac:chgData name="You, Feng" userId="S::fyou@calstatela.edu::876896d4-715d-4236-a9cf-ce2e09ee6ebf" providerId="AD" clId="Web-{63E0C295-2411-418B-AB1C-B27A750C2C87}" dt="2019-11-19T11:14:28.251" v="133"/>
          <ac:spMkLst>
            <pc:docMk/>
            <pc:sldMk cId="2901476259" sldId="260"/>
            <ac:spMk id="47" creationId="{0611C424-EB44-492D-9C48-78BB0D5DC97F}"/>
          </ac:spMkLst>
        </pc:spChg>
        <pc:spChg chg="add">
          <ac:chgData name="You, Feng" userId="S::fyou@calstatela.edu::876896d4-715d-4236-a9cf-ce2e09ee6ebf" providerId="AD" clId="Web-{63E0C295-2411-418B-AB1C-B27A750C2C87}" dt="2019-11-19T11:14:28.251" v="133"/>
          <ac:spMkLst>
            <pc:docMk/>
            <pc:sldMk cId="2901476259" sldId="260"/>
            <ac:spMk id="49" creationId="{59156A24-128C-4054-AAFF-F8CA5BA0E79C}"/>
          </ac:spMkLst>
        </pc:spChg>
        <pc:spChg chg="add">
          <ac:chgData name="You, Feng" userId="S::fyou@calstatela.edu::876896d4-715d-4236-a9cf-ce2e09ee6ebf" providerId="AD" clId="Web-{63E0C295-2411-418B-AB1C-B27A750C2C87}" dt="2019-11-19T11:14:28.251" v="133"/>
          <ac:spMkLst>
            <pc:docMk/>
            <pc:sldMk cId="2901476259" sldId="260"/>
            <ac:spMk id="51" creationId="{646E8F12-06B4-4D6B-866C-1743B253C8CE}"/>
          </ac:spMkLst>
        </pc:spChg>
        <pc:spChg chg="add">
          <ac:chgData name="You, Feng" userId="S::fyou@calstatela.edu::876896d4-715d-4236-a9cf-ce2e09ee6ebf" providerId="AD" clId="Web-{63E0C295-2411-418B-AB1C-B27A750C2C87}" dt="2019-11-19T11:14:28.251" v="133"/>
          <ac:spMkLst>
            <pc:docMk/>
            <pc:sldMk cId="2901476259" sldId="260"/>
            <ac:spMk id="53" creationId="{3CC324B9-DFFF-42F1-8D81-AAD42554BDA0}"/>
          </ac:spMkLst>
        </pc:spChg>
        <pc:picChg chg="mod">
          <ac:chgData name="You, Feng" userId="S::fyou@calstatela.edu::876896d4-715d-4236-a9cf-ce2e09ee6ebf" providerId="AD" clId="Web-{63E0C295-2411-418B-AB1C-B27A750C2C87}" dt="2019-11-19T11:14:28.251" v="133"/>
          <ac:picMkLst>
            <pc:docMk/>
            <pc:sldMk cId="2901476259" sldId="260"/>
            <ac:picMk id="4" creationId="{AA3ED6AF-CA89-4D4B-A1A3-ED7EEFD4F511}"/>
          </ac:picMkLst>
        </pc:picChg>
        <pc:picChg chg="mod">
          <ac:chgData name="You, Feng" userId="S::fyou@calstatela.edu::876896d4-715d-4236-a9cf-ce2e09ee6ebf" providerId="AD" clId="Web-{63E0C295-2411-418B-AB1C-B27A750C2C87}" dt="2019-11-19T11:14:28.251" v="133"/>
          <ac:picMkLst>
            <pc:docMk/>
            <pc:sldMk cId="2901476259" sldId="260"/>
            <ac:picMk id="6" creationId="{3E27E1D6-5902-4FB8-A517-E5F7A071012E}"/>
          </ac:picMkLst>
        </pc:picChg>
        <pc:picChg chg="mod ord">
          <ac:chgData name="You, Feng" userId="S::fyou@calstatela.edu::876896d4-715d-4236-a9cf-ce2e09ee6ebf" providerId="AD" clId="Web-{63E0C295-2411-418B-AB1C-B27A750C2C87}" dt="2019-11-19T11:14:28.251" v="133"/>
          <ac:picMkLst>
            <pc:docMk/>
            <pc:sldMk cId="2901476259" sldId="260"/>
            <ac:picMk id="8" creationId="{35F7DF24-DECD-4AFC-BA76-FA74131A3FDA}"/>
          </ac:picMkLst>
        </pc:picChg>
        <pc:picChg chg="mod">
          <ac:chgData name="You, Feng" userId="S::fyou@calstatela.edu::876896d4-715d-4236-a9cf-ce2e09ee6ebf" providerId="AD" clId="Web-{63E0C295-2411-418B-AB1C-B27A750C2C87}" dt="2019-11-19T11:14:28.251" v="133"/>
          <ac:picMkLst>
            <pc:docMk/>
            <pc:sldMk cId="2901476259" sldId="260"/>
            <ac:picMk id="10" creationId="{003A26E5-25BA-478E-A378-C80199B8CE92}"/>
          </ac:picMkLst>
        </pc:picChg>
      </pc:sldChg>
      <pc:sldChg chg="addSp delSp modSp mod setBg setClrOvrMap">
        <pc:chgData name="You, Feng" userId="S::fyou@calstatela.edu::876896d4-715d-4236-a9cf-ce2e09ee6ebf" providerId="AD" clId="Web-{63E0C295-2411-418B-AB1C-B27A750C2C87}" dt="2019-11-19T11:23:31.641" v="407"/>
        <pc:sldMkLst>
          <pc:docMk/>
          <pc:sldMk cId="101116952" sldId="264"/>
        </pc:sldMkLst>
        <pc:spChg chg="mod">
          <ac:chgData name="You, Feng" userId="S::fyou@calstatela.edu::876896d4-715d-4236-a9cf-ce2e09ee6ebf" providerId="AD" clId="Web-{63E0C295-2411-418B-AB1C-B27A750C2C87}" dt="2019-11-19T11:19:23.656" v="306"/>
          <ac:spMkLst>
            <pc:docMk/>
            <pc:sldMk cId="101116952" sldId="264"/>
            <ac:spMk id="2" creationId="{5266A64F-7F68-4AFF-918F-260D631D3A20}"/>
          </ac:spMkLst>
        </pc:spChg>
        <pc:spChg chg="mod ord">
          <ac:chgData name="You, Feng" userId="S::fyou@calstatela.edu::876896d4-715d-4236-a9cf-ce2e09ee6ebf" providerId="AD" clId="Web-{63E0C295-2411-418B-AB1C-B27A750C2C87}" dt="2019-11-19T11:17:01.443" v="253" actId="20577"/>
          <ac:spMkLst>
            <pc:docMk/>
            <pc:sldMk cId="101116952" sldId="264"/>
            <ac:spMk id="3" creationId="{41C42FBF-80B1-4A7F-84C1-2E9C58B43393}"/>
          </ac:spMkLst>
        </pc:spChg>
        <pc:spChg chg="mod ord">
          <ac:chgData name="You, Feng" userId="S::fyou@calstatela.edu::876896d4-715d-4236-a9cf-ce2e09ee6ebf" providerId="AD" clId="Web-{63E0C295-2411-418B-AB1C-B27A750C2C87}" dt="2019-11-19T11:19:23.656" v="306"/>
          <ac:spMkLst>
            <pc:docMk/>
            <pc:sldMk cId="101116952" sldId="264"/>
            <ac:spMk id="5" creationId="{D9479EB1-2853-4D0B-8174-1DC788C76319}"/>
          </ac:spMkLst>
        </pc:spChg>
        <pc:spChg chg="del">
          <ac:chgData name="You, Feng" userId="S::fyou@calstatela.edu::876896d4-715d-4236-a9cf-ce2e09ee6ebf" providerId="AD" clId="Web-{63E0C295-2411-418B-AB1C-B27A750C2C87}" dt="2019-11-19T11:14:43.751" v="135"/>
          <ac:spMkLst>
            <pc:docMk/>
            <pc:sldMk cId="101116952" sldId="264"/>
            <ac:spMk id="7" creationId="{34222347-0E49-4C78-BE24-94054A761F95}"/>
          </ac:spMkLst>
        </pc:spChg>
        <pc:spChg chg="del">
          <ac:chgData name="You, Feng" userId="S::fyou@calstatela.edu::876896d4-715d-4236-a9cf-ce2e09ee6ebf" providerId="AD" clId="Web-{63E0C295-2411-418B-AB1C-B27A750C2C87}" dt="2019-11-19T11:16:12.427" v="245"/>
          <ac:spMkLst>
            <pc:docMk/>
            <pc:sldMk cId="101116952" sldId="264"/>
            <ac:spMk id="9" creationId="{92FBBEAD-C955-4DC2-95EE-68F770614090}"/>
          </ac:spMkLst>
        </pc:spChg>
        <pc:spChg chg="mod ord">
          <ac:chgData name="You, Feng" userId="S::fyou@calstatela.edu::876896d4-715d-4236-a9cf-ce2e09ee6ebf" providerId="AD" clId="Web-{63E0C295-2411-418B-AB1C-B27A750C2C87}" dt="2019-11-19T11:22:59.063" v="382" actId="1076"/>
          <ac:spMkLst>
            <pc:docMk/>
            <pc:sldMk cId="101116952" sldId="264"/>
            <ac:spMk id="10" creationId="{28F71E6F-C837-492E-B51B-969FB2C13DE3}"/>
          </ac:spMkLst>
        </pc:spChg>
        <pc:spChg chg="del mod">
          <ac:chgData name="You, Feng" userId="S::fyou@calstatela.edu::876896d4-715d-4236-a9cf-ce2e09ee6ebf" providerId="AD" clId="Web-{63E0C295-2411-418B-AB1C-B27A750C2C87}" dt="2019-11-19T11:23:31.641" v="407"/>
          <ac:spMkLst>
            <pc:docMk/>
            <pc:sldMk cId="101116952" sldId="264"/>
            <ac:spMk id="12" creationId="{D48A60E9-1089-4398-B8E9-5333A3F71C18}"/>
          </ac:spMkLst>
        </pc:spChg>
        <pc:spChg chg="del mod">
          <ac:chgData name="You, Feng" userId="S::fyou@calstatela.edu::876896d4-715d-4236-a9cf-ce2e09ee6ebf" providerId="AD" clId="Web-{63E0C295-2411-418B-AB1C-B27A750C2C87}" dt="2019-11-19T11:23:30.438" v="406"/>
          <ac:spMkLst>
            <pc:docMk/>
            <pc:sldMk cId="101116952" sldId="264"/>
            <ac:spMk id="13" creationId="{F5921EC3-8133-4AF3-988C-B09E22EEBDF5}"/>
          </ac:spMkLst>
        </pc:spChg>
        <pc:spChg chg="mod">
          <ac:chgData name="You, Feng" userId="S::fyou@calstatela.edu::876896d4-715d-4236-a9cf-ce2e09ee6ebf" providerId="AD" clId="Web-{63E0C295-2411-418B-AB1C-B27A750C2C87}" dt="2019-11-19T11:19:41.218" v="309" actId="1076"/>
          <ac:spMkLst>
            <pc:docMk/>
            <pc:sldMk cId="101116952" sldId="264"/>
            <ac:spMk id="16" creationId="{8E80158B-C3DC-4632-927B-4E5FC2E511D6}"/>
          </ac:spMkLst>
        </pc:spChg>
        <pc:spChg chg="add del">
          <ac:chgData name="You, Feng" userId="S::fyou@calstatela.edu::876896d4-715d-4236-a9cf-ce2e09ee6ebf" providerId="AD" clId="Web-{63E0C295-2411-418B-AB1C-B27A750C2C87}" dt="2019-11-19T11:16:49.787" v="249"/>
          <ac:spMkLst>
            <pc:docMk/>
            <pc:sldMk cId="101116952" sldId="264"/>
            <ac:spMk id="18" creationId="{54A709FC-1ADC-45CD-856D-3B1A50C58388}"/>
          </ac:spMkLst>
        </pc:spChg>
        <pc:spChg chg="add del">
          <ac:chgData name="You, Feng" userId="S::fyou@calstatela.edu::876896d4-715d-4236-a9cf-ce2e09ee6ebf" providerId="AD" clId="Web-{63E0C295-2411-418B-AB1C-B27A750C2C87}" dt="2019-11-19T11:16:49.787" v="249"/>
          <ac:spMkLst>
            <pc:docMk/>
            <pc:sldMk cId="101116952" sldId="264"/>
            <ac:spMk id="19" creationId="{AE67272E-0E66-4396-9C0C-4E154CCE2052}"/>
          </ac:spMkLst>
        </pc:spChg>
        <pc:spChg chg="add del">
          <ac:chgData name="You, Feng" userId="S::fyou@calstatela.edu::876896d4-715d-4236-a9cf-ce2e09ee6ebf" providerId="AD" clId="Web-{63E0C295-2411-418B-AB1C-B27A750C2C87}" dt="2019-11-19T11:16:49.787" v="249"/>
          <ac:spMkLst>
            <pc:docMk/>
            <pc:sldMk cId="101116952" sldId="264"/>
            <ac:spMk id="20" creationId="{BCB8E572-32F0-4C78-B268-2702C859FDB6}"/>
          </ac:spMkLst>
        </pc:spChg>
        <pc:spChg chg="add del">
          <ac:chgData name="You, Feng" userId="S::fyou@calstatela.edu::876896d4-715d-4236-a9cf-ce2e09ee6ebf" providerId="AD" clId="Web-{63E0C295-2411-418B-AB1C-B27A750C2C87}" dt="2019-11-19T11:16:46.958" v="247"/>
          <ac:spMkLst>
            <pc:docMk/>
            <pc:sldMk cId="101116952" sldId="264"/>
            <ac:spMk id="21" creationId="{07977D39-626F-40D7-B00F-16E02602DD5A}"/>
          </ac:spMkLst>
        </pc:spChg>
        <pc:spChg chg="add del">
          <ac:chgData name="You, Feng" userId="S::fyou@calstatela.edu::876896d4-715d-4236-a9cf-ce2e09ee6ebf" providerId="AD" clId="Web-{63E0C295-2411-418B-AB1C-B27A750C2C87}" dt="2019-11-19T11:16:49.787" v="249"/>
          <ac:spMkLst>
            <pc:docMk/>
            <pc:sldMk cId="101116952" sldId="264"/>
            <ac:spMk id="22" creationId="{BFC6224A-7B8A-4699-99DC-A6C9CD6171C4}"/>
          </ac:spMkLst>
        </pc:spChg>
        <pc:spChg chg="add del">
          <ac:chgData name="You, Feng" userId="S::fyou@calstatela.edu::876896d4-715d-4236-a9cf-ce2e09ee6ebf" providerId="AD" clId="Web-{63E0C295-2411-418B-AB1C-B27A750C2C87}" dt="2019-11-19T11:16:46.958" v="247"/>
          <ac:spMkLst>
            <pc:docMk/>
            <pc:sldMk cId="101116952" sldId="264"/>
            <ac:spMk id="23" creationId="{B905CDE4-B751-4B3E-B625-6E59F8903414}"/>
          </ac:spMkLst>
        </pc:spChg>
        <pc:spChg chg="add del">
          <ac:chgData name="You, Feng" userId="S::fyou@calstatela.edu::876896d4-715d-4236-a9cf-ce2e09ee6ebf" providerId="AD" clId="Web-{63E0C295-2411-418B-AB1C-B27A750C2C87}" dt="2019-11-19T11:19:23.656" v="306"/>
          <ac:spMkLst>
            <pc:docMk/>
            <pc:sldMk cId="101116952" sldId="264"/>
            <ac:spMk id="24" creationId="{07977D39-626F-40D7-B00F-16E02602DD5A}"/>
          </ac:spMkLst>
        </pc:spChg>
        <pc:spChg chg="add del">
          <ac:chgData name="You, Feng" userId="S::fyou@calstatela.edu::876896d4-715d-4236-a9cf-ce2e09ee6ebf" providerId="AD" clId="Web-{63E0C295-2411-418B-AB1C-B27A750C2C87}" dt="2019-11-19T11:16:46.958" v="247"/>
          <ac:spMkLst>
            <pc:docMk/>
            <pc:sldMk cId="101116952" sldId="264"/>
            <ac:spMk id="25" creationId="{08108C16-F4C0-44AA-999D-17BD39219B24}"/>
          </ac:spMkLst>
        </pc:spChg>
        <pc:spChg chg="add del">
          <ac:chgData name="You, Feng" userId="S::fyou@calstatela.edu::876896d4-715d-4236-a9cf-ce2e09ee6ebf" providerId="AD" clId="Web-{63E0C295-2411-418B-AB1C-B27A750C2C87}" dt="2019-11-19T11:19:23.656" v="306"/>
          <ac:spMkLst>
            <pc:docMk/>
            <pc:sldMk cId="101116952" sldId="264"/>
            <ac:spMk id="26" creationId="{B905CDE4-B751-4B3E-B625-6E59F8903414}"/>
          </ac:spMkLst>
        </pc:spChg>
        <pc:spChg chg="add del">
          <ac:chgData name="You, Feng" userId="S::fyou@calstatela.edu::876896d4-715d-4236-a9cf-ce2e09ee6ebf" providerId="AD" clId="Web-{63E0C295-2411-418B-AB1C-B27A750C2C87}" dt="2019-11-19T11:16:46.958" v="247"/>
          <ac:spMkLst>
            <pc:docMk/>
            <pc:sldMk cId="101116952" sldId="264"/>
            <ac:spMk id="27" creationId="{C8F10CB3-3B5E-4C7A-98CF-B87454DDFA39}"/>
          </ac:spMkLst>
        </pc:spChg>
        <pc:spChg chg="add del">
          <ac:chgData name="You, Feng" userId="S::fyou@calstatela.edu::876896d4-715d-4236-a9cf-ce2e09ee6ebf" providerId="AD" clId="Web-{63E0C295-2411-418B-AB1C-B27A750C2C87}" dt="2019-11-19T11:19:23.656" v="306"/>
          <ac:spMkLst>
            <pc:docMk/>
            <pc:sldMk cId="101116952" sldId="264"/>
            <ac:spMk id="28" creationId="{08108C16-F4C0-44AA-999D-17BD39219B24}"/>
          </ac:spMkLst>
        </pc:spChg>
        <pc:spChg chg="add del">
          <ac:chgData name="You, Feng" userId="S::fyou@calstatela.edu::876896d4-715d-4236-a9cf-ce2e09ee6ebf" providerId="AD" clId="Web-{63E0C295-2411-418B-AB1C-B27A750C2C87}" dt="2019-11-19T11:16:49.787" v="249"/>
          <ac:spMkLst>
            <pc:docMk/>
            <pc:sldMk cId="101116952" sldId="264"/>
            <ac:spMk id="29" creationId="{0611C424-EB44-492D-9C48-78BB0D5DC97F}"/>
          </ac:spMkLst>
        </pc:spChg>
        <pc:spChg chg="add del">
          <ac:chgData name="You, Feng" userId="S::fyou@calstatela.edu::876896d4-715d-4236-a9cf-ce2e09ee6ebf" providerId="AD" clId="Web-{63E0C295-2411-418B-AB1C-B27A750C2C87}" dt="2019-11-19T11:19:23.656" v="306"/>
          <ac:spMkLst>
            <pc:docMk/>
            <pc:sldMk cId="101116952" sldId="264"/>
            <ac:spMk id="30" creationId="{C8F10CB3-3B5E-4C7A-98CF-B87454DDFA39}"/>
          </ac:spMkLst>
        </pc:spChg>
        <pc:spChg chg="add del">
          <ac:chgData name="You, Feng" userId="S::fyou@calstatela.edu::876896d4-715d-4236-a9cf-ce2e09ee6ebf" providerId="AD" clId="Web-{63E0C295-2411-418B-AB1C-B27A750C2C87}" dt="2019-11-19T11:16:49.787" v="249"/>
          <ac:spMkLst>
            <pc:docMk/>
            <pc:sldMk cId="101116952" sldId="264"/>
            <ac:spMk id="31" creationId="{59156A24-128C-4054-AAFF-F8CA5BA0E79C}"/>
          </ac:spMkLst>
        </pc:spChg>
        <pc:spChg chg="add del mod">
          <ac:chgData name="You, Feng" userId="S::fyou@calstatela.edu::876896d4-715d-4236-a9cf-ce2e09ee6ebf" providerId="AD" clId="Web-{63E0C295-2411-418B-AB1C-B27A750C2C87}" dt="2019-11-19T11:19:02.011" v="303"/>
          <ac:spMkLst>
            <pc:docMk/>
            <pc:sldMk cId="101116952" sldId="264"/>
            <ac:spMk id="32" creationId="{B55CAEDC-CA23-4E6C-AA85-FE951EF9E178}"/>
          </ac:spMkLst>
        </pc:spChg>
        <pc:spChg chg="add del">
          <ac:chgData name="You, Feng" userId="S::fyou@calstatela.edu::876896d4-715d-4236-a9cf-ce2e09ee6ebf" providerId="AD" clId="Web-{63E0C295-2411-418B-AB1C-B27A750C2C87}" dt="2019-11-19T11:16:49.787" v="249"/>
          <ac:spMkLst>
            <pc:docMk/>
            <pc:sldMk cId="101116952" sldId="264"/>
            <ac:spMk id="33" creationId="{646E8F12-06B4-4D6B-866C-1743B253C8CE}"/>
          </ac:spMkLst>
        </pc:spChg>
        <pc:spChg chg="add">
          <ac:chgData name="You, Feng" userId="S::fyou@calstatela.edu::876896d4-715d-4236-a9cf-ce2e09ee6ebf" providerId="AD" clId="Web-{63E0C295-2411-418B-AB1C-B27A750C2C87}" dt="2019-11-19T11:19:23.656" v="306"/>
          <ac:spMkLst>
            <pc:docMk/>
            <pc:sldMk cId="101116952" sldId="264"/>
            <ac:spMk id="34" creationId="{003713C1-2FB2-413B-BF91-3AE41726FB7A}"/>
          </ac:spMkLst>
        </pc:spChg>
        <pc:spChg chg="add del">
          <ac:chgData name="You, Feng" userId="S::fyou@calstatela.edu::876896d4-715d-4236-a9cf-ce2e09ee6ebf" providerId="AD" clId="Web-{63E0C295-2411-418B-AB1C-B27A750C2C87}" dt="2019-11-19T11:16:49.787" v="249"/>
          <ac:spMkLst>
            <pc:docMk/>
            <pc:sldMk cId="101116952" sldId="264"/>
            <ac:spMk id="35" creationId="{3CC324B9-DFFF-42F1-8D81-AAD42554BDA0}"/>
          </ac:spMkLst>
        </pc:spChg>
        <pc:spChg chg="add">
          <ac:chgData name="You, Feng" userId="S::fyou@calstatela.edu::876896d4-715d-4236-a9cf-ce2e09ee6ebf" providerId="AD" clId="Web-{63E0C295-2411-418B-AB1C-B27A750C2C87}" dt="2019-11-19T11:19:23.656" v="306"/>
          <ac:spMkLst>
            <pc:docMk/>
            <pc:sldMk cId="101116952" sldId="264"/>
            <ac:spMk id="37" creationId="{1CAB92A9-A23E-4C58-BF68-EDCB6F12A53E}"/>
          </ac:spMkLst>
        </pc:spChg>
        <pc:spChg chg="add mod">
          <ac:chgData name="You, Feng" userId="S::fyou@calstatela.edu::876896d4-715d-4236-a9cf-ce2e09ee6ebf" providerId="AD" clId="Web-{63E0C295-2411-418B-AB1C-B27A750C2C87}" dt="2019-11-19T11:20:01" v="316" actId="1076"/>
          <ac:spMkLst>
            <pc:docMk/>
            <pc:sldMk cId="101116952" sldId="264"/>
            <ac:spMk id="38" creationId="{A01EAD57-709A-47A6-98C7-BCE8015EEFA5}"/>
          </ac:spMkLst>
        </pc:spChg>
        <pc:spChg chg="add">
          <ac:chgData name="You, Feng" userId="S::fyou@calstatela.edu::876896d4-715d-4236-a9cf-ce2e09ee6ebf" providerId="AD" clId="Web-{63E0C295-2411-418B-AB1C-B27A750C2C87}" dt="2019-11-19T11:19:23.656" v="306"/>
          <ac:spMkLst>
            <pc:docMk/>
            <pc:sldMk cId="101116952" sldId="264"/>
            <ac:spMk id="39" creationId="{90795B4D-5022-4A7F-A01D-8D880B7CDBE6}"/>
          </ac:spMkLst>
        </pc:spChg>
        <pc:spChg chg="add mod">
          <ac:chgData name="You, Feng" userId="S::fyou@calstatela.edu::876896d4-715d-4236-a9cf-ce2e09ee6ebf" providerId="AD" clId="Web-{63E0C295-2411-418B-AB1C-B27A750C2C87}" dt="2019-11-19T11:23:26.610" v="405" actId="1076"/>
          <ac:spMkLst>
            <pc:docMk/>
            <pc:sldMk cId="101116952" sldId="264"/>
            <ac:spMk id="40" creationId="{285A1B60-5A24-450C-B615-39D3D1C2EED1}"/>
          </ac:spMkLst>
        </pc:spChg>
        <pc:spChg chg="add">
          <ac:chgData name="You, Feng" userId="S::fyou@calstatela.edu::876896d4-715d-4236-a9cf-ce2e09ee6ebf" providerId="AD" clId="Web-{63E0C295-2411-418B-AB1C-B27A750C2C87}" dt="2019-11-19T11:19:23.656" v="306"/>
          <ac:spMkLst>
            <pc:docMk/>
            <pc:sldMk cId="101116952" sldId="264"/>
            <ac:spMk id="41" creationId="{AFD19018-DE7C-4796-ADF2-AD2EB0FC0D9C}"/>
          </ac:spMkLst>
        </pc:spChg>
        <pc:spChg chg="add">
          <ac:chgData name="You, Feng" userId="S::fyou@calstatela.edu::876896d4-715d-4236-a9cf-ce2e09ee6ebf" providerId="AD" clId="Web-{63E0C295-2411-418B-AB1C-B27A750C2C87}" dt="2019-11-19T11:19:23.656" v="306"/>
          <ac:spMkLst>
            <pc:docMk/>
            <pc:sldMk cId="101116952" sldId="264"/>
            <ac:spMk id="43" creationId="{B1A0A2C2-4F85-44AF-8708-8DCA4B550CB8}"/>
          </ac:spMkLst>
        </pc:spChg>
        <pc:picChg chg="mod ord">
          <ac:chgData name="You, Feng" userId="S::fyou@calstatela.edu::876896d4-715d-4236-a9cf-ce2e09ee6ebf" providerId="AD" clId="Web-{63E0C295-2411-418B-AB1C-B27A750C2C87}" dt="2019-11-19T11:19:23.656" v="306"/>
          <ac:picMkLst>
            <pc:docMk/>
            <pc:sldMk cId="101116952" sldId="264"/>
            <ac:picMk id="4" creationId="{B22DC6F6-1DA1-4064-81ED-20782A33F97E}"/>
          </ac:picMkLst>
        </pc:picChg>
        <pc:picChg chg="mod ord">
          <ac:chgData name="You, Feng" userId="S::fyou@calstatela.edu::876896d4-715d-4236-a9cf-ce2e09ee6ebf" providerId="AD" clId="Web-{63E0C295-2411-418B-AB1C-B27A750C2C87}" dt="2019-11-19T11:19:23.656" v="306"/>
          <ac:picMkLst>
            <pc:docMk/>
            <pc:sldMk cId="101116952" sldId="264"/>
            <ac:picMk id="6" creationId="{DA83463F-D4AB-4E5F-9AF0-6A91EAD4DC8F}"/>
          </ac:picMkLst>
        </pc:picChg>
        <pc:picChg chg="del">
          <ac:chgData name="You, Feng" userId="S::fyou@calstatela.edu::876896d4-715d-4236-a9cf-ce2e09ee6ebf" providerId="AD" clId="Web-{63E0C295-2411-418B-AB1C-B27A750C2C87}" dt="2019-11-19T11:14:41.610" v="134"/>
          <ac:picMkLst>
            <pc:docMk/>
            <pc:sldMk cId="101116952" sldId="264"/>
            <ac:picMk id="8" creationId="{5AE1D618-E6D4-4042-A164-BCF548D8B01F}"/>
          </ac:picMkLst>
        </pc:picChg>
        <pc:picChg chg="mod ord">
          <ac:chgData name="You, Feng" userId="S::fyou@calstatela.edu::876896d4-715d-4236-a9cf-ce2e09ee6ebf" providerId="AD" clId="Web-{63E0C295-2411-418B-AB1C-B27A750C2C87}" dt="2019-11-19T11:19:23.656" v="306"/>
          <ac:picMkLst>
            <pc:docMk/>
            <pc:sldMk cId="101116952" sldId="264"/>
            <ac:picMk id="11" creationId="{510C8BF6-C83D-4A86-9390-4DFC359E0A40}"/>
          </ac:picMkLst>
        </pc:picChg>
        <pc:picChg chg="mod ord">
          <ac:chgData name="You, Feng" userId="S::fyou@calstatela.edu::876896d4-715d-4236-a9cf-ce2e09ee6ebf" providerId="AD" clId="Web-{63E0C295-2411-418B-AB1C-B27A750C2C87}" dt="2019-11-19T11:19:23.656" v="306"/>
          <ac:picMkLst>
            <pc:docMk/>
            <pc:sldMk cId="101116952" sldId="264"/>
            <ac:picMk id="14" creationId="{D5F08134-E712-4DB8-B620-3C8CD7E588F0}"/>
          </ac:picMkLst>
        </pc:picChg>
      </pc:sldChg>
      <pc:sldChg chg="addSp delSp modSp mod modShow">
        <pc:chgData name="You, Feng" userId="S::fyou@calstatela.edu::876896d4-715d-4236-a9cf-ce2e09ee6ebf" providerId="AD" clId="Web-{63E0C295-2411-418B-AB1C-B27A750C2C87}" dt="2019-11-19T11:14:16.391" v="131"/>
        <pc:sldMkLst>
          <pc:docMk/>
          <pc:sldMk cId="993828483" sldId="273"/>
        </pc:sldMkLst>
        <pc:spChg chg="mod ord">
          <ac:chgData name="You, Feng" userId="S::fyou@calstatela.edu::876896d4-715d-4236-a9cf-ce2e09ee6ebf" providerId="AD" clId="Web-{63E0C295-2411-418B-AB1C-B27A750C2C87}" dt="2019-11-19T10:06:50.798" v="2"/>
          <ac:spMkLst>
            <pc:docMk/>
            <pc:sldMk cId="993828483" sldId="273"/>
            <ac:spMk id="2" creationId="{F2C407E1-6540-492F-B6FE-02505039E38B}"/>
          </ac:spMkLst>
        </pc:spChg>
        <pc:spChg chg="mod">
          <ac:chgData name="You, Feng" userId="S::fyou@calstatela.edu::876896d4-715d-4236-a9cf-ce2e09ee6ebf" providerId="AD" clId="Web-{63E0C295-2411-418B-AB1C-B27A750C2C87}" dt="2019-11-19T10:06:50.798" v="2"/>
          <ac:spMkLst>
            <pc:docMk/>
            <pc:sldMk cId="993828483" sldId="273"/>
            <ac:spMk id="4" creationId="{25B8A449-8C2D-4955-95D5-B66676D0B8E2}"/>
          </ac:spMkLst>
        </pc:spChg>
        <pc:spChg chg="add">
          <ac:chgData name="You, Feng" userId="S::fyou@calstatela.edu::876896d4-715d-4236-a9cf-ce2e09ee6ebf" providerId="AD" clId="Web-{63E0C295-2411-418B-AB1C-B27A750C2C87}" dt="2019-11-19T10:06:50.798" v="2"/>
          <ac:spMkLst>
            <pc:docMk/>
            <pc:sldMk cId="993828483" sldId="273"/>
            <ac:spMk id="34" creationId="{61B91595-DF01-4E8B-80BF-B812BA9BFDB5}"/>
          </ac:spMkLst>
        </pc:spChg>
        <pc:spChg chg="add">
          <ac:chgData name="You, Feng" userId="S::fyou@calstatela.edu::876896d4-715d-4236-a9cf-ce2e09ee6ebf" providerId="AD" clId="Web-{63E0C295-2411-418B-AB1C-B27A750C2C87}" dt="2019-11-19T10:06:50.798" v="2"/>
          <ac:spMkLst>
            <pc:docMk/>
            <pc:sldMk cId="993828483" sldId="273"/>
            <ac:spMk id="35" creationId="{8AC533DD-1CF6-4A33-852D-3877441533AB}"/>
          </ac:spMkLst>
        </pc:spChg>
        <pc:spChg chg="add del">
          <ac:chgData name="You, Feng" userId="S::fyou@calstatela.edu::876896d4-715d-4236-a9cf-ce2e09ee6ebf" providerId="AD" clId="Web-{63E0C295-2411-418B-AB1C-B27A750C2C87}" dt="2019-11-19T10:06:50.798" v="1"/>
          <ac:spMkLst>
            <pc:docMk/>
            <pc:sldMk cId="993828483" sldId="273"/>
            <ac:spMk id="37" creationId="{823AC064-BC96-4F32-8AE1-B2FD38754823}"/>
          </ac:spMkLst>
        </pc:spChg>
        <pc:picChg chg="mod ord">
          <ac:chgData name="You, Feng" userId="S::fyou@calstatela.edu::876896d4-715d-4236-a9cf-ce2e09ee6ebf" providerId="AD" clId="Web-{63E0C295-2411-418B-AB1C-B27A750C2C87}" dt="2019-11-19T10:06:50.798" v="2"/>
          <ac:picMkLst>
            <pc:docMk/>
            <pc:sldMk cId="993828483" sldId="273"/>
            <ac:picMk id="32" creationId="{B0BC9F48-36CD-4508-A4D8-A35A0DAD01A3}"/>
          </ac:picMkLst>
        </pc:picChg>
        <pc:cxnChg chg="add del">
          <ac:chgData name="You, Feng" userId="S::fyou@calstatela.edu::876896d4-715d-4236-a9cf-ce2e09ee6ebf" providerId="AD" clId="Web-{63E0C295-2411-418B-AB1C-B27A750C2C87}" dt="2019-11-19T10:06:50.798" v="1"/>
          <ac:cxnSpMkLst>
            <pc:docMk/>
            <pc:sldMk cId="993828483" sldId="273"/>
            <ac:cxnSpMk id="39" creationId="{7E7C77BC-7138-40B1-A15B-20F57A494629}"/>
          </ac:cxnSpMkLst>
        </pc:cxnChg>
      </pc:sldChg>
      <pc:sldChg chg="mod modShow">
        <pc:chgData name="You, Feng" userId="S::fyou@calstatela.edu::876896d4-715d-4236-a9cf-ce2e09ee6ebf" providerId="AD" clId="Web-{63E0C295-2411-418B-AB1C-B27A750C2C87}" dt="2019-11-19T11:14:19.173" v="132"/>
        <pc:sldMkLst>
          <pc:docMk/>
          <pc:sldMk cId="2745610267" sldId="278"/>
        </pc:sldMkLst>
      </pc:sldChg>
      <pc:sldChg chg="addSp delSp modSp mod setBg">
        <pc:chgData name="You, Feng" userId="S::fyou@calstatela.edu::876896d4-715d-4236-a9cf-ce2e09ee6ebf" providerId="AD" clId="Web-{63E0C295-2411-418B-AB1C-B27A750C2C87}" dt="2019-11-19T11:24:05.532" v="409" actId="20577"/>
        <pc:sldMkLst>
          <pc:docMk/>
          <pc:sldMk cId="731599044" sldId="280"/>
        </pc:sldMkLst>
        <pc:spChg chg="mod">
          <ac:chgData name="You, Feng" userId="S::fyou@calstatela.edu::876896d4-715d-4236-a9cf-ce2e09ee6ebf" providerId="AD" clId="Web-{63E0C295-2411-418B-AB1C-B27A750C2C87}" dt="2019-11-19T11:23:58.751" v="408"/>
          <ac:spMkLst>
            <pc:docMk/>
            <pc:sldMk cId="731599044" sldId="280"/>
            <ac:spMk id="2" creationId="{730A7719-8C16-4B24-A0E8-2D87D0EF860B}"/>
          </ac:spMkLst>
        </pc:spChg>
        <pc:spChg chg="mod">
          <ac:chgData name="You, Feng" userId="S::fyou@calstatela.edu::876896d4-715d-4236-a9cf-ce2e09ee6ebf" providerId="AD" clId="Web-{63E0C295-2411-418B-AB1C-B27A750C2C87}" dt="2019-11-19T11:23:58.751" v="408"/>
          <ac:spMkLst>
            <pc:docMk/>
            <pc:sldMk cId="731599044" sldId="280"/>
            <ac:spMk id="4" creationId="{E2345DBB-EE4F-4AC9-8E64-CC649D223701}"/>
          </ac:spMkLst>
        </pc:spChg>
        <pc:spChg chg="mod">
          <ac:chgData name="You, Feng" userId="S::fyou@calstatela.edu::876896d4-715d-4236-a9cf-ce2e09ee6ebf" providerId="AD" clId="Web-{63E0C295-2411-418B-AB1C-B27A750C2C87}" dt="2019-11-19T11:24:05.532" v="409" actId="20577"/>
          <ac:spMkLst>
            <pc:docMk/>
            <pc:sldMk cId="731599044" sldId="280"/>
            <ac:spMk id="13" creationId="{62673EA8-8645-4223-829C-D22C078841E4}"/>
          </ac:spMkLst>
        </pc:spChg>
        <pc:spChg chg="del">
          <ac:chgData name="You, Feng" userId="S::fyou@calstatela.edu::876896d4-715d-4236-a9cf-ce2e09ee6ebf" providerId="AD" clId="Web-{63E0C295-2411-418B-AB1C-B27A750C2C87}" dt="2019-11-19T11:23:58.751" v="408"/>
          <ac:spMkLst>
            <pc:docMk/>
            <pc:sldMk cId="731599044" sldId="280"/>
            <ac:spMk id="26" creationId="{867D4867-5BA7-4462-B2F6-A23F4A622AA7}"/>
          </ac:spMkLst>
        </pc:spChg>
        <pc:spChg chg="add">
          <ac:chgData name="You, Feng" userId="S::fyou@calstatela.edu::876896d4-715d-4236-a9cf-ce2e09ee6ebf" providerId="AD" clId="Web-{63E0C295-2411-418B-AB1C-B27A750C2C87}" dt="2019-11-19T11:23:58.751" v="408"/>
          <ac:spMkLst>
            <pc:docMk/>
            <pc:sldMk cId="731599044" sldId="280"/>
            <ac:spMk id="31" creationId="{CF62D2A7-8207-488C-9F46-316BA81A16C8}"/>
          </ac:spMkLst>
        </pc:spChg>
        <pc:picChg chg="mod">
          <ac:chgData name="You, Feng" userId="S::fyou@calstatela.edu::876896d4-715d-4236-a9cf-ce2e09ee6ebf" providerId="AD" clId="Web-{63E0C295-2411-418B-AB1C-B27A750C2C87}" dt="2019-11-19T11:23:58.751" v="408"/>
          <ac:picMkLst>
            <pc:docMk/>
            <pc:sldMk cId="731599044" sldId="280"/>
            <ac:picMk id="7" creationId="{E7C5E6D6-B651-46BC-A99D-EF98CC2D51F9}"/>
          </ac:picMkLst>
        </pc:picChg>
      </pc:sldChg>
      <pc:sldChg chg="addSp modSp new mod setBg setClrOvrMap">
        <pc:chgData name="You, Feng" userId="S::fyou@calstatela.edu::876896d4-715d-4236-a9cf-ce2e09ee6ebf" providerId="AD" clId="Web-{63E0C295-2411-418B-AB1C-B27A750C2C87}" dt="2019-11-19T11:13:41.969" v="123" actId="14100"/>
        <pc:sldMkLst>
          <pc:docMk/>
          <pc:sldMk cId="645011476" sldId="282"/>
        </pc:sldMkLst>
        <pc:spChg chg="mod">
          <ac:chgData name="You, Feng" userId="S::fyou@calstatela.edu::876896d4-715d-4236-a9cf-ce2e09ee6ebf" providerId="AD" clId="Web-{63E0C295-2411-418B-AB1C-B27A750C2C87}" dt="2019-11-19T11:11:56.919" v="67" actId="14100"/>
          <ac:spMkLst>
            <pc:docMk/>
            <pc:sldMk cId="645011476" sldId="282"/>
            <ac:spMk id="2" creationId="{1D8E7854-8277-42B1-8502-E5CE71BB4AD2}"/>
          </ac:spMkLst>
        </pc:spChg>
        <pc:spChg chg="mod">
          <ac:chgData name="You, Feng" userId="S::fyou@calstatela.edu::876896d4-715d-4236-a9cf-ce2e09ee6ebf" providerId="AD" clId="Web-{63E0C295-2411-418B-AB1C-B27A750C2C87}" dt="2019-11-19T11:11:48.590" v="62" actId="20577"/>
          <ac:spMkLst>
            <pc:docMk/>
            <pc:sldMk cId="645011476" sldId="282"/>
            <ac:spMk id="3" creationId="{ED912175-A999-46D5-8483-E33C9778961F}"/>
          </ac:spMkLst>
        </pc:spChg>
        <pc:spChg chg="add">
          <ac:chgData name="You, Feng" userId="S::fyou@calstatela.edu::876896d4-715d-4236-a9cf-ce2e09ee6ebf" providerId="AD" clId="Web-{63E0C295-2411-418B-AB1C-B27A750C2C87}" dt="2019-11-19T11:11:40.747" v="61"/>
          <ac:spMkLst>
            <pc:docMk/>
            <pc:sldMk cId="645011476" sldId="282"/>
            <ac:spMk id="8" creationId="{48A740BC-A0AA-45E0-B899-2AE9C6FE11CA}"/>
          </ac:spMkLst>
        </pc:spChg>
        <pc:picChg chg="add mod">
          <ac:chgData name="You, Feng" userId="S::fyou@calstatela.edu::876896d4-715d-4236-a9cf-ce2e09ee6ebf" providerId="AD" clId="Web-{63E0C295-2411-418B-AB1C-B27A750C2C87}" dt="2019-11-19T11:13:41.969" v="123" actId="14100"/>
          <ac:picMkLst>
            <pc:docMk/>
            <pc:sldMk cId="645011476" sldId="282"/>
            <ac:picMk id="4" creationId="{48A69C8A-8040-4043-A211-CB4DEBD7FBA0}"/>
          </ac:picMkLst>
        </pc:picChg>
        <pc:cxnChg chg="add">
          <ac:chgData name="You, Feng" userId="S::fyou@calstatela.edu::876896d4-715d-4236-a9cf-ce2e09ee6ebf" providerId="AD" clId="Web-{63E0C295-2411-418B-AB1C-B27A750C2C87}" dt="2019-11-19T11:11:40.747" v="61"/>
          <ac:cxnSpMkLst>
            <pc:docMk/>
            <pc:sldMk cId="645011476" sldId="282"/>
            <ac:cxnSpMk id="10" creationId="{B874EF51-C858-4BB9-97C3-D17755787127}"/>
          </ac:cxnSpMkLst>
        </pc:cxnChg>
      </pc:sldChg>
      <pc:sldChg chg="addSp delSp modSp new mod setBg setClrOvrMap">
        <pc:chgData name="You, Feng" userId="S::fyou@calstatela.edu::876896d4-715d-4236-a9cf-ce2e09ee6ebf" providerId="AD" clId="Web-{63E0C295-2411-418B-AB1C-B27A750C2C87}" dt="2019-11-19T11:14:09.344" v="130" actId="14100"/>
        <pc:sldMkLst>
          <pc:docMk/>
          <pc:sldMk cId="675623631" sldId="283"/>
        </pc:sldMkLst>
        <pc:spChg chg="del mod">
          <ac:chgData name="You, Feng" userId="S::fyou@calstatela.edu::876896d4-715d-4236-a9cf-ce2e09ee6ebf" providerId="AD" clId="Web-{63E0C295-2411-418B-AB1C-B27A750C2C87}" dt="2019-11-19T11:13:14.891" v="118"/>
          <ac:spMkLst>
            <pc:docMk/>
            <pc:sldMk cId="675623631" sldId="283"/>
            <ac:spMk id="2" creationId="{4891AC83-7CF9-4392-AA84-20FAD383CDC3}"/>
          </ac:spMkLst>
        </pc:spChg>
        <pc:spChg chg="mod">
          <ac:chgData name="You, Feng" userId="S::fyou@calstatela.edu::876896d4-715d-4236-a9cf-ce2e09ee6ebf" providerId="AD" clId="Web-{63E0C295-2411-418B-AB1C-B27A750C2C87}" dt="2019-11-19T11:13:00.813" v="109" actId="20577"/>
          <ac:spMkLst>
            <pc:docMk/>
            <pc:sldMk cId="675623631" sldId="283"/>
            <ac:spMk id="3" creationId="{3078004B-4B18-4981-82D8-0C2BC9A0AE35}"/>
          </ac:spMkLst>
        </pc:spChg>
        <pc:spChg chg="add mod">
          <ac:chgData name="You, Feng" userId="S::fyou@calstatela.edu::876896d4-715d-4236-a9cf-ce2e09ee6ebf" providerId="AD" clId="Web-{63E0C295-2411-418B-AB1C-B27A750C2C87}" dt="2019-11-19T11:13:52.844" v="124" actId="20577"/>
          <ac:spMkLst>
            <pc:docMk/>
            <pc:sldMk cId="675623631" sldId="283"/>
            <ac:spMk id="5" creationId="{052840EF-E8FA-4F74-A0FC-8691C64E8A65}"/>
          </ac:spMkLst>
        </pc:spChg>
        <pc:spChg chg="add">
          <ac:chgData name="You, Feng" userId="S::fyou@calstatela.edu::876896d4-715d-4236-a9cf-ce2e09ee6ebf" providerId="AD" clId="Web-{63E0C295-2411-418B-AB1C-B27A750C2C87}" dt="2019-11-19T11:12:52.594" v="108"/>
          <ac:spMkLst>
            <pc:docMk/>
            <pc:sldMk cId="675623631" sldId="283"/>
            <ac:spMk id="8" creationId="{48A740BC-A0AA-45E0-B899-2AE9C6FE11CA}"/>
          </ac:spMkLst>
        </pc:spChg>
        <pc:spChg chg="add del mod">
          <ac:chgData name="You, Feng" userId="S::fyou@calstatela.edu::876896d4-715d-4236-a9cf-ce2e09ee6ebf" providerId="AD" clId="Web-{63E0C295-2411-418B-AB1C-B27A750C2C87}" dt="2019-11-19T11:13:22.579" v="120"/>
          <ac:spMkLst>
            <pc:docMk/>
            <pc:sldMk cId="675623631" sldId="283"/>
            <ac:spMk id="11" creationId="{3D4D4C5C-4814-4CF2-89EC-C71CC293589C}"/>
          </ac:spMkLst>
        </pc:spChg>
        <pc:picChg chg="add del mod">
          <ac:chgData name="You, Feng" userId="S::fyou@calstatela.edu::876896d4-715d-4236-a9cf-ce2e09ee6ebf" providerId="AD" clId="Web-{63E0C295-2411-418B-AB1C-B27A750C2C87}" dt="2019-11-19T11:14:01.329" v="128"/>
          <ac:picMkLst>
            <pc:docMk/>
            <pc:sldMk cId="675623631" sldId="283"/>
            <ac:picMk id="4" creationId="{1915A1C0-74E2-4BE6-A37B-C4F8504F7E8D}"/>
          </ac:picMkLst>
        </pc:picChg>
        <pc:picChg chg="add mod">
          <ac:chgData name="You, Feng" userId="S::fyou@calstatela.edu::876896d4-715d-4236-a9cf-ce2e09ee6ebf" providerId="AD" clId="Web-{63E0C295-2411-418B-AB1C-B27A750C2C87}" dt="2019-11-19T11:14:09.344" v="130" actId="14100"/>
          <ac:picMkLst>
            <pc:docMk/>
            <pc:sldMk cId="675623631" sldId="283"/>
            <ac:picMk id="13" creationId="{640F0C64-5BD4-4FAF-9BCA-8B890D5C761C}"/>
          </ac:picMkLst>
        </pc:picChg>
        <pc:cxnChg chg="add">
          <ac:chgData name="You, Feng" userId="S::fyou@calstatela.edu::876896d4-715d-4236-a9cf-ce2e09ee6ebf" providerId="AD" clId="Web-{63E0C295-2411-418B-AB1C-B27A750C2C87}" dt="2019-11-19T11:12:52.594" v="108"/>
          <ac:cxnSpMkLst>
            <pc:docMk/>
            <pc:sldMk cId="675623631" sldId="283"/>
            <ac:cxnSpMk id="10" creationId="{B874EF51-C858-4BB9-97C3-D17755787127}"/>
          </ac:cxnSpMkLst>
        </pc:cxnChg>
      </pc:sldChg>
    </pc:docChg>
  </pc:docChgLst>
  <pc:docChgLst>
    <pc:chgData name="You, Feng" userId="S::fyou@calstatela.edu::876896d4-715d-4236-a9cf-ce2e09ee6ebf" providerId="AD" clId="Web-{51D4D0D2-91AD-417F-9CDA-928217E3257F}"/>
    <pc:docChg chg="modSld">
      <pc:chgData name="You, Feng" userId="S::fyou@calstatela.edu::876896d4-715d-4236-a9cf-ce2e09ee6ebf" providerId="AD" clId="Web-{51D4D0D2-91AD-417F-9CDA-928217E3257F}" dt="2019-12-06T01:31:09.542" v="26" actId="1076"/>
      <pc:docMkLst>
        <pc:docMk/>
      </pc:docMkLst>
      <pc:sldChg chg="modSp">
        <pc:chgData name="You, Feng" userId="S::fyou@calstatela.edu::876896d4-715d-4236-a9cf-ce2e09ee6ebf" providerId="AD" clId="Web-{51D4D0D2-91AD-417F-9CDA-928217E3257F}" dt="2019-12-06T01:30:37.323" v="19" actId="1076"/>
        <pc:sldMkLst>
          <pc:docMk/>
          <pc:sldMk cId="1753798199" sldId="268"/>
        </pc:sldMkLst>
        <pc:spChg chg="mod">
          <ac:chgData name="You, Feng" userId="S::fyou@calstatela.edu::876896d4-715d-4236-a9cf-ce2e09ee6ebf" providerId="AD" clId="Web-{51D4D0D2-91AD-417F-9CDA-928217E3257F}" dt="2019-12-06T01:30:32.433" v="18" actId="1076"/>
          <ac:spMkLst>
            <pc:docMk/>
            <pc:sldMk cId="1753798199" sldId="268"/>
            <ac:spMk id="2" creationId="{8FF2B640-DB5C-4A4E-8ED2-877A0034A923}"/>
          </ac:spMkLst>
        </pc:spChg>
        <pc:spChg chg="mod">
          <ac:chgData name="You, Feng" userId="S::fyou@calstatela.edu::876896d4-715d-4236-a9cf-ce2e09ee6ebf" providerId="AD" clId="Web-{51D4D0D2-91AD-417F-9CDA-928217E3257F}" dt="2019-12-06T01:30:37.323" v="19" actId="1076"/>
          <ac:spMkLst>
            <pc:docMk/>
            <pc:sldMk cId="1753798199" sldId="268"/>
            <ac:spMk id="9" creationId="{092AB7A2-7094-4B0C-9D8A-E68AE39D3FE3}"/>
          </ac:spMkLst>
        </pc:spChg>
      </pc:sldChg>
      <pc:sldChg chg="modSp">
        <pc:chgData name="You, Feng" userId="S::fyou@calstatela.edu::876896d4-715d-4236-a9cf-ce2e09ee6ebf" providerId="AD" clId="Web-{51D4D0D2-91AD-417F-9CDA-928217E3257F}" dt="2019-12-06T01:31:09.542" v="26" actId="1076"/>
        <pc:sldMkLst>
          <pc:docMk/>
          <pc:sldMk cId="4090784394" sldId="277"/>
        </pc:sldMkLst>
        <pc:spChg chg="mod">
          <ac:chgData name="You, Feng" userId="S::fyou@calstatela.edu::876896d4-715d-4236-a9cf-ce2e09ee6ebf" providerId="AD" clId="Web-{51D4D0D2-91AD-417F-9CDA-928217E3257F}" dt="2019-12-06T01:31:00.573" v="25" actId="1076"/>
          <ac:spMkLst>
            <pc:docMk/>
            <pc:sldMk cId="4090784394" sldId="277"/>
            <ac:spMk id="12" creationId="{1A7A1C16-9491-435E-B3B1-C9DEAE04B1E1}"/>
          </ac:spMkLst>
        </pc:spChg>
        <pc:spChg chg="mod">
          <ac:chgData name="You, Feng" userId="S::fyou@calstatela.edu::876896d4-715d-4236-a9cf-ce2e09ee6ebf" providerId="AD" clId="Web-{51D4D0D2-91AD-417F-9CDA-928217E3257F}" dt="2019-12-06T01:31:09.542" v="26" actId="1076"/>
          <ac:spMkLst>
            <pc:docMk/>
            <pc:sldMk cId="4090784394" sldId="277"/>
            <ac:spMk id="24" creationId="{B2B2848A-E68C-445D-AD5E-CAA83E8913A9}"/>
          </ac:spMkLst>
        </pc:spChg>
      </pc:sldChg>
      <pc:sldChg chg="modSp">
        <pc:chgData name="You, Feng" userId="S::fyou@calstatela.edu::876896d4-715d-4236-a9cf-ce2e09ee6ebf" providerId="AD" clId="Web-{51D4D0D2-91AD-417F-9CDA-928217E3257F}" dt="2019-12-06T01:29:54.370" v="8" actId="14100"/>
        <pc:sldMkLst>
          <pc:docMk/>
          <pc:sldMk cId="54308201" sldId="281"/>
        </pc:sldMkLst>
        <pc:spChg chg="mod">
          <ac:chgData name="You, Feng" userId="S::fyou@calstatela.edu::876896d4-715d-4236-a9cf-ce2e09ee6ebf" providerId="AD" clId="Web-{51D4D0D2-91AD-417F-9CDA-928217E3257F}" dt="2019-12-06T01:29:49.073" v="6" actId="1076"/>
          <ac:spMkLst>
            <pc:docMk/>
            <pc:sldMk cId="54308201" sldId="281"/>
            <ac:spMk id="2" creationId="{730A7719-8C16-4B24-A0E8-2D87D0EF860B}"/>
          </ac:spMkLst>
        </pc:spChg>
        <pc:spChg chg="mod">
          <ac:chgData name="You, Feng" userId="S::fyou@calstatela.edu::876896d4-715d-4236-a9cf-ce2e09ee6ebf" providerId="AD" clId="Web-{51D4D0D2-91AD-417F-9CDA-928217E3257F}" dt="2019-12-06T01:29:54.370" v="8" actId="14100"/>
          <ac:spMkLst>
            <pc:docMk/>
            <pc:sldMk cId="54308201" sldId="281"/>
            <ac:spMk id="4" creationId="{E2345DBB-EE4F-4AC9-8E64-CC649D223701}"/>
          </ac:spMkLst>
        </pc:spChg>
      </pc:sldChg>
    </pc:docChg>
  </pc:docChgLst>
  <pc:docChgLst>
    <pc:chgData name="Aguilar, Marco A" userId="S::maguil53@calstatela.edu::7d88a497-c560-4e64-9773-44d8716f55aa" providerId="AD" clId="Web-{0DCF2B60-BFD1-45C6-AA88-3D7272865700}"/>
    <pc:docChg chg="addSld modSld">
      <pc:chgData name="Aguilar, Marco A" userId="S::maguil53@calstatela.edu::7d88a497-c560-4e64-9773-44d8716f55aa" providerId="AD" clId="Web-{0DCF2B60-BFD1-45C6-AA88-3D7272865700}" dt="2019-11-07T23:01:05.238" v="90" actId="20577"/>
      <pc:docMkLst>
        <pc:docMk/>
      </pc:docMkLst>
      <pc:sldChg chg="addSp delSp modSp">
        <pc:chgData name="Aguilar, Marco A" userId="S::maguil53@calstatela.edu::7d88a497-c560-4e64-9773-44d8716f55aa" providerId="AD" clId="Web-{0DCF2B60-BFD1-45C6-AA88-3D7272865700}" dt="2019-11-07T22:56:18.287" v="10" actId="20577"/>
        <pc:sldMkLst>
          <pc:docMk/>
          <pc:sldMk cId="2802731682" sldId="257"/>
        </pc:sldMkLst>
        <pc:spChg chg="add mod">
          <ac:chgData name="Aguilar, Marco A" userId="S::maguil53@calstatela.edu::7d88a497-c560-4e64-9773-44d8716f55aa" providerId="AD" clId="Web-{0DCF2B60-BFD1-45C6-AA88-3D7272865700}" dt="2019-11-07T22:56:18.287" v="10" actId="20577"/>
          <ac:spMkLst>
            <pc:docMk/>
            <pc:sldMk cId="2802731682" sldId="257"/>
            <ac:spMk id="4" creationId="{35A8F14F-EEC5-4712-8648-AA328E6FA6AE}"/>
          </ac:spMkLst>
        </pc:spChg>
        <pc:spChg chg="add del">
          <ac:chgData name="Aguilar, Marco A" userId="S::maguil53@calstatela.edu::7d88a497-c560-4e64-9773-44d8716f55aa" providerId="AD" clId="Web-{0DCF2B60-BFD1-45C6-AA88-3D7272865700}" dt="2019-11-07T22:55:16.534" v="9"/>
          <ac:spMkLst>
            <pc:docMk/>
            <pc:sldMk cId="2802731682" sldId="257"/>
            <ac:spMk id="9" creationId="{BF57BE92-1006-49BC-8EB8-E391E888BC62}"/>
          </ac:spMkLst>
        </pc:spChg>
      </pc:sldChg>
      <pc:sldChg chg="addSp delSp modSp">
        <pc:chgData name="Aguilar, Marco A" userId="S::maguil53@calstatela.edu::7d88a497-c560-4e64-9773-44d8716f55aa" providerId="AD" clId="Web-{0DCF2B60-BFD1-45C6-AA88-3D7272865700}" dt="2019-11-07T22:57:13.144" v="23" actId="20577"/>
        <pc:sldMkLst>
          <pc:docMk/>
          <pc:sldMk cId="184822786" sldId="258"/>
        </pc:sldMkLst>
        <pc:spChg chg="add del mod">
          <ac:chgData name="Aguilar, Marco A" userId="S::maguil53@calstatela.edu::7d88a497-c560-4e64-9773-44d8716f55aa" providerId="AD" clId="Web-{0DCF2B60-BFD1-45C6-AA88-3D7272865700}" dt="2019-11-07T22:56:37.894" v="16"/>
          <ac:spMkLst>
            <pc:docMk/>
            <pc:sldMk cId="184822786" sldId="258"/>
            <ac:spMk id="5" creationId="{C4AF724C-7153-466D-B6F8-A05103BF1B74}"/>
          </ac:spMkLst>
        </pc:spChg>
        <pc:spChg chg="add mod">
          <ac:chgData name="Aguilar, Marco A" userId="S::maguil53@calstatela.edu::7d88a497-c560-4e64-9773-44d8716f55aa" providerId="AD" clId="Web-{0DCF2B60-BFD1-45C6-AA88-3D7272865700}" dt="2019-11-07T22:57:13.144" v="23" actId="20577"/>
          <ac:spMkLst>
            <pc:docMk/>
            <pc:sldMk cId="184822786" sldId="258"/>
            <ac:spMk id="8" creationId="{F7026EE5-9459-4C9B-8A4C-9B1202AC6FA1}"/>
          </ac:spMkLst>
        </pc:spChg>
      </pc:sldChg>
      <pc:sldChg chg="addSp modSp">
        <pc:chgData name="Aguilar, Marco A" userId="S::maguil53@calstatela.edu::7d88a497-c560-4e64-9773-44d8716f55aa" providerId="AD" clId="Web-{0DCF2B60-BFD1-45C6-AA88-3D7272865700}" dt="2019-11-07T22:57:32.144" v="29" actId="20577"/>
        <pc:sldMkLst>
          <pc:docMk/>
          <pc:sldMk cId="2154473376" sldId="259"/>
        </pc:sldMkLst>
        <pc:spChg chg="add mod">
          <ac:chgData name="Aguilar, Marco A" userId="S::maguil53@calstatela.edu::7d88a497-c560-4e64-9773-44d8716f55aa" providerId="AD" clId="Web-{0DCF2B60-BFD1-45C6-AA88-3D7272865700}" dt="2019-11-07T22:57:32.144" v="29" actId="20577"/>
          <ac:spMkLst>
            <pc:docMk/>
            <pc:sldMk cId="2154473376" sldId="259"/>
            <ac:spMk id="5" creationId="{71F3F612-FA54-494B-8656-6500D2C8147E}"/>
          </ac:spMkLst>
        </pc:spChg>
      </pc:sldChg>
      <pc:sldChg chg="addSp modSp">
        <pc:chgData name="Aguilar, Marco A" userId="S::maguil53@calstatela.edu::7d88a497-c560-4e64-9773-44d8716f55aa" providerId="AD" clId="Web-{0DCF2B60-BFD1-45C6-AA88-3D7272865700}" dt="2019-11-07T23:00:14.004" v="59" actId="20577"/>
        <pc:sldMkLst>
          <pc:docMk/>
          <pc:sldMk cId="2901476259" sldId="260"/>
        </pc:sldMkLst>
        <pc:spChg chg="add mod">
          <ac:chgData name="Aguilar, Marco A" userId="S::maguil53@calstatela.edu::7d88a497-c560-4e64-9773-44d8716f55aa" providerId="AD" clId="Web-{0DCF2B60-BFD1-45C6-AA88-3D7272865700}" dt="2019-11-07T23:00:14.004" v="59" actId="20577"/>
          <ac:spMkLst>
            <pc:docMk/>
            <pc:sldMk cId="2901476259" sldId="260"/>
            <ac:spMk id="3" creationId="{F2BE22CC-D856-4518-8073-8AB288932B29}"/>
          </ac:spMkLst>
        </pc:spChg>
      </pc:sldChg>
      <pc:sldChg chg="addSp modSp">
        <pc:chgData name="Aguilar, Marco A" userId="S::maguil53@calstatela.edu::7d88a497-c560-4e64-9773-44d8716f55aa" providerId="AD" clId="Web-{0DCF2B60-BFD1-45C6-AA88-3D7272865700}" dt="2019-11-07T22:59:18.004" v="39" actId="20577"/>
        <pc:sldMkLst>
          <pc:docMk/>
          <pc:sldMk cId="1364653843" sldId="261"/>
        </pc:sldMkLst>
        <pc:spChg chg="add mod">
          <ac:chgData name="Aguilar, Marco A" userId="S::maguil53@calstatela.edu::7d88a497-c560-4e64-9773-44d8716f55aa" providerId="AD" clId="Web-{0DCF2B60-BFD1-45C6-AA88-3D7272865700}" dt="2019-11-07T22:59:18.004" v="39" actId="20577"/>
          <ac:spMkLst>
            <pc:docMk/>
            <pc:sldMk cId="1364653843" sldId="261"/>
            <ac:spMk id="3" creationId="{21842B9B-E8C2-4C7E-A825-8223AE06838D}"/>
          </ac:spMkLst>
        </pc:spChg>
      </pc:sldChg>
      <pc:sldChg chg="addSp modSp">
        <pc:chgData name="Aguilar, Marco A" userId="S::maguil53@calstatela.edu::7d88a497-c560-4e64-9773-44d8716f55aa" providerId="AD" clId="Web-{0DCF2B60-BFD1-45C6-AA88-3D7272865700}" dt="2019-11-07T23:00:30.191" v="66" actId="20577"/>
        <pc:sldMkLst>
          <pc:docMk/>
          <pc:sldMk cId="101116952" sldId="264"/>
        </pc:sldMkLst>
        <pc:spChg chg="add mod">
          <ac:chgData name="Aguilar, Marco A" userId="S::maguil53@calstatela.edu::7d88a497-c560-4e64-9773-44d8716f55aa" providerId="AD" clId="Web-{0DCF2B60-BFD1-45C6-AA88-3D7272865700}" dt="2019-11-07T23:00:30.191" v="66" actId="20577"/>
          <ac:spMkLst>
            <pc:docMk/>
            <pc:sldMk cId="101116952" sldId="264"/>
            <ac:spMk id="3" creationId="{41C42FBF-80B1-4A7F-84C1-2E9C58B43393}"/>
          </ac:spMkLst>
        </pc:spChg>
      </pc:sldChg>
      <pc:sldChg chg="addSp modSp new">
        <pc:chgData name="Aguilar, Marco A" userId="S::maguil53@calstatela.edu::7d88a497-c560-4e64-9773-44d8716f55aa" providerId="AD" clId="Web-{0DCF2B60-BFD1-45C6-AA88-3D7272865700}" dt="2019-11-07T23:01:04.582" v="88" actId="20577"/>
        <pc:sldMkLst>
          <pc:docMk/>
          <pc:sldMk cId="2146618926" sldId="266"/>
        </pc:sldMkLst>
        <pc:spChg chg="mod">
          <ac:chgData name="Aguilar, Marco A" userId="S::maguil53@calstatela.edu::7d88a497-c560-4e64-9773-44d8716f55aa" providerId="AD" clId="Web-{0DCF2B60-BFD1-45C6-AA88-3D7272865700}" dt="2019-11-07T23:00:50.504" v="79" actId="20577"/>
          <ac:spMkLst>
            <pc:docMk/>
            <pc:sldMk cId="2146618926" sldId="266"/>
            <ac:spMk id="2" creationId="{106B28D3-1714-4D1D-A266-F7A46860FDC0}"/>
          </ac:spMkLst>
        </pc:spChg>
        <pc:spChg chg="mod">
          <ac:chgData name="Aguilar, Marco A" userId="S::maguil53@calstatela.edu::7d88a497-c560-4e64-9773-44d8716f55aa" providerId="AD" clId="Web-{0DCF2B60-BFD1-45C6-AA88-3D7272865700}" dt="2019-11-07T23:00:53.660" v="81" actId="14100"/>
          <ac:spMkLst>
            <pc:docMk/>
            <pc:sldMk cId="2146618926" sldId="266"/>
            <ac:spMk id="3" creationId="{F6934FE5-E5AC-47CF-96FC-D204DDD0DFA6}"/>
          </ac:spMkLst>
        </pc:spChg>
        <pc:spChg chg="add mod">
          <ac:chgData name="Aguilar, Marco A" userId="S::maguil53@calstatela.edu::7d88a497-c560-4e64-9773-44d8716f55aa" providerId="AD" clId="Web-{0DCF2B60-BFD1-45C6-AA88-3D7272865700}" dt="2019-11-07T23:01:04.582" v="88" actId="20577"/>
          <ac:spMkLst>
            <pc:docMk/>
            <pc:sldMk cId="2146618926" sldId="266"/>
            <ac:spMk id="4" creationId="{49A474DE-644C-4DA2-8AB0-A29F64BED447}"/>
          </ac:spMkLst>
        </pc:spChg>
      </pc:sldChg>
    </pc:docChg>
  </pc:docChgLst>
  <pc:docChgLst>
    <pc:chgData name="Alvarez, Aaron" userId="27bc1e2d-5871-4846-9f5d-47f9ab0a325c" providerId="ADAL" clId="{C7630F14-975B-4136-A98D-23B1ED977B42}"/>
    <pc:docChg chg="undo redo custSel mod addSld delSld modSld sldOrd">
      <pc:chgData name="Alvarez, Aaron" userId="27bc1e2d-5871-4846-9f5d-47f9ab0a325c" providerId="ADAL" clId="{C7630F14-975B-4136-A98D-23B1ED977B42}" dt="2020-04-28T07:28:26.982" v="12863" actId="47"/>
      <pc:docMkLst>
        <pc:docMk/>
      </pc:docMkLst>
      <pc:sldChg chg="addSp delSp modSp">
        <pc:chgData name="Alvarez, Aaron" userId="27bc1e2d-5871-4846-9f5d-47f9ab0a325c" providerId="ADAL" clId="{C7630F14-975B-4136-A98D-23B1ED977B42}" dt="2020-04-27T21:52:59.514" v="2209" actId="26606"/>
        <pc:sldMkLst>
          <pc:docMk/>
          <pc:sldMk cId="109857222" sldId="256"/>
        </pc:sldMkLst>
        <pc:spChg chg="mod">
          <ac:chgData name="Alvarez, Aaron" userId="27bc1e2d-5871-4846-9f5d-47f9ab0a325c" providerId="ADAL" clId="{C7630F14-975B-4136-A98D-23B1ED977B42}" dt="2020-04-27T21:52:59.514" v="2209" actId="26606"/>
          <ac:spMkLst>
            <pc:docMk/>
            <pc:sldMk cId="109857222" sldId="256"/>
            <ac:spMk id="2" creationId="{00000000-0000-0000-0000-000000000000}"/>
          </ac:spMkLst>
        </pc:spChg>
        <pc:spChg chg="mod">
          <ac:chgData name="Alvarez, Aaron" userId="27bc1e2d-5871-4846-9f5d-47f9ab0a325c" providerId="ADAL" clId="{C7630F14-975B-4136-A98D-23B1ED977B42}" dt="2020-04-27T21:52:59.514" v="2209" actId="26606"/>
          <ac:spMkLst>
            <pc:docMk/>
            <pc:sldMk cId="109857222" sldId="256"/>
            <ac:spMk id="3" creationId="{00000000-0000-0000-0000-000000000000}"/>
          </ac:spMkLst>
        </pc:spChg>
        <pc:spChg chg="add del">
          <ac:chgData name="Alvarez, Aaron" userId="27bc1e2d-5871-4846-9f5d-47f9ab0a325c" providerId="ADAL" clId="{C7630F14-975B-4136-A98D-23B1ED977B42}" dt="2020-04-27T21:52:59.514" v="2209" actId="26606"/>
          <ac:spMkLst>
            <pc:docMk/>
            <pc:sldMk cId="109857222" sldId="256"/>
            <ac:spMk id="25" creationId="{41F18803-BE79-4916-AE6B-5DE238B367F0}"/>
          </ac:spMkLst>
        </pc:spChg>
        <pc:spChg chg="add del">
          <ac:chgData name="Alvarez, Aaron" userId="27bc1e2d-5871-4846-9f5d-47f9ab0a325c" providerId="ADAL" clId="{C7630F14-975B-4136-A98D-23B1ED977B42}" dt="2020-04-27T21:52:59.514" v="2209" actId="26606"/>
          <ac:spMkLst>
            <pc:docMk/>
            <pc:sldMk cId="109857222" sldId="256"/>
            <ac:spMk id="27" creationId="{C15229F3-7A2E-4558-98FE-7A5F69409DCE}"/>
          </ac:spMkLst>
        </pc:spChg>
        <pc:spChg chg="add del">
          <ac:chgData name="Alvarez, Aaron" userId="27bc1e2d-5871-4846-9f5d-47f9ab0a325c" providerId="ADAL" clId="{C7630F14-975B-4136-A98D-23B1ED977B42}" dt="2020-04-27T21:52:59.514" v="2209" actId="26606"/>
          <ac:spMkLst>
            <pc:docMk/>
            <pc:sldMk cId="109857222" sldId="256"/>
            <ac:spMk id="32" creationId="{B4D3D850-2041-4B7C-AED9-54DA385B14F7}"/>
          </ac:spMkLst>
        </pc:spChg>
        <pc:spChg chg="add del">
          <ac:chgData name="Alvarez, Aaron" userId="27bc1e2d-5871-4846-9f5d-47f9ab0a325c" providerId="ADAL" clId="{C7630F14-975B-4136-A98D-23B1ED977B42}" dt="2020-04-27T21:52:59.514" v="2209" actId="26606"/>
          <ac:spMkLst>
            <pc:docMk/>
            <pc:sldMk cId="109857222" sldId="256"/>
            <ac:spMk id="34" creationId="{5707F116-8EC0-4822-9067-186AC8C96EB8}"/>
          </ac:spMkLst>
        </pc:spChg>
        <pc:spChg chg="add del">
          <ac:chgData name="Alvarez, Aaron" userId="27bc1e2d-5871-4846-9f5d-47f9ab0a325c" providerId="ADAL" clId="{C7630F14-975B-4136-A98D-23B1ED977B42}" dt="2020-04-27T21:52:59.514" v="2209" actId="26606"/>
          <ac:spMkLst>
            <pc:docMk/>
            <pc:sldMk cId="109857222" sldId="256"/>
            <ac:spMk id="36" creationId="{49F1A7E4-819D-4D21-8E8B-32671A9F9853}"/>
          </ac:spMkLst>
        </pc:spChg>
        <pc:spChg chg="add del">
          <ac:chgData name="Alvarez, Aaron" userId="27bc1e2d-5871-4846-9f5d-47f9ab0a325c" providerId="ADAL" clId="{C7630F14-975B-4136-A98D-23B1ED977B42}" dt="2020-04-27T21:52:59.514" v="2209" actId="26606"/>
          <ac:spMkLst>
            <pc:docMk/>
            <pc:sldMk cId="109857222" sldId="256"/>
            <ac:spMk id="38" creationId="{CB64814D-A361-44E1-8D97-B83E41C8B280}"/>
          </ac:spMkLst>
        </pc:spChg>
        <pc:spChg chg="add del">
          <ac:chgData name="Alvarez, Aaron" userId="27bc1e2d-5871-4846-9f5d-47f9ab0a325c" providerId="ADAL" clId="{C7630F14-975B-4136-A98D-23B1ED977B42}" dt="2020-04-27T21:52:59.514" v="2209" actId="26606"/>
          <ac:spMkLst>
            <pc:docMk/>
            <pc:sldMk cId="109857222" sldId="256"/>
            <ac:spMk id="40" creationId="{852A6879-032A-4946-9CCA-44D38BEDF5F5}"/>
          </ac:spMkLst>
        </pc:spChg>
        <pc:spChg chg="add del">
          <ac:chgData name="Alvarez, Aaron" userId="27bc1e2d-5871-4846-9f5d-47f9ab0a325c" providerId="ADAL" clId="{C7630F14-975B-4136-A98D-23B1ED977B42}" dt="2020-04-27T21:52:59.514" v="2209" actId="26606"/>
          <ac:spMkLst>
            <pc:docMk/>
            <pc:sldMk cId="109857222" sldId="256"/>
            <ac:spMk id="42" creationId="{56AB08D7-F0FB-4965-B730-8B874214C283}"/>
          </ac:spMkLst>
        </pc:spChg>
        <pc:spChg chg="add del">
          <ac:chgData name="Alvarez, Aaron" userId="27bc1e2d-5871-4846-9f5d-47f9ab0a325c" providerId="ADAL" clId="{C7630F14-975B-4136-A98D-23B1ED977B42}" dt="2020-04-27T21:52:59.514" v="2209" actId="26606"/>
          <ac:spMkLst>
            <pc:docMk/>
            <pc:sldMk cId="109857222" sldId="256"/>
            <ac:spMk id="44" creationId="{148D9297-49FA-43ED-AC6B-E2F153B3A5A6}"/>
          </ac:spMkLst>
        </pc:spChg>
        <pc:grpChg chg="add del">
          <ac:chgData name="Alvarez, Aaron" userId="27bc1e2d-5871-4846-9f5d-47f9ab0a325c" providerId="ADAL" clId="{C7630F14-975B-4136-A98D-23B1ED977B42}" dt="2020-04-27T21:52:59.514" v="2209" actId="26606"/>
          <ac:grpSpMkLst>
            <pc:docMk/>
            <pc:sldMk cId="109857222" sldId="256"/>
            <ac:grpSpMk id="46" creationId="{693B4105-989A-4A79-A881-75F3602AEEED}"/>
          </ac:grpSpMkLst>
        </pc:grpChg>
        <pc:picChg chg="mod">
          <ac:chgData name="Alvarez, Aaron" userId="27bc1e2d-5871-4846-9f5d-47f9ab0a325c" providerId="ADAL" clId="{C7630F14-975B-4136-A98D-23B1ED977B42}" dt="2020-04-27T21:52:59.514" v="2209" actId="26606"/>
          <ac:picMkLst>
            <pc:docMk/>
            <pc:sldMk cId="109857222" sldId="256"/>
            <ac:picMk id="4" creationId="{74412F66-9C73-4E85-BCD0-35DA17BE0C10}"/>
          </ac:picMkLst>
        </pc:picChg>
        <pc:picChg chg="mod">
          <ac:chgData name="Alvarez, Aaron" userId="27bc1e2d-5871-4846-9f5d-47f9ab0a325c" providerId="ADAL" clId="{C7630F14-975B-4136-A98D-23B1ED977B42}" dt="2020-04-27T21:52:59.514" v="2209" actId="26606"/>
          <ac:picMkLst>
            <pc:docMk/>
            <pc:sldMk cId="109857222" sldId="256"/>
            <ac:picMk id="10" creationId="{513F4CB8-0C4E-4DEC-A226-C77EF46410E1}"/>
          </ac:picMkLst>
        </pc:picChg>
      </pc:sldChg>
      <pc:sldChg chg="modSp">
        <pc:chgData name="Alvarez, Aaron" userId="27bc1e2d-5871-4846-9f5d-47f9ab0a325c" providerId="ADAL" clId="{C7630F14-975B-4136-A98D-23B1ED977B42}" dt="2020-04-27T19:49:32.922" v="1" actId="27636"/>
        <pc:sldMkLst>
          <pc:docMk/>
          <pc:sldMk cId="184822786" sldId="258"/>
        </pc:sldMkLst>
        <pc:spChg chg="mod">
          <ac:chgData name="Alvarez, Aaron" userId="27bc1e2d-5871-4846-9f5d-47f9ab0a325c" providerId="ADAL" clId="{C7630F14-975B-4136-A98D-23B1ED977B42}" dt="2020-04-27T19:49:32.922" v="1" actId="27636"/>
          <ac:spMkLst>
            <pc:docMk/>
            <pc:sldMk cId="184822786" sldId="258"/>
            <ac:spMk id="5" creationId="{E06AA52F-4127-4E42-AA96-0DD38ECBEA52}"/>
          </ac:spMkLst>
        </pc:spChg>
      </pc:sldChg>
      <pc:sldChg chg="modSp">
        <pc:chgData name="Alvarez, Aaron" userId="27bc1e2d-5871-4846-9f5d-47f9ab0a325c" providerId="ADAL" clId="{C7630F14-975B-4136-A98D-23B1ED977B42}" dt="2020-04-27T21:42:40.577" v="1871" actId="20577"/>
        <pc:sldMkLst>
          <pc:docMk/>
          <pc:sldMk cId="2154473376" sldId="259"/>
        </pc:sldMkLst>
        <pc:spChg chg="mod">
          <ac:chgData name="Alvarez, Aaron" userId="27bc1e2d-5871-4846-9f5d-47f9ab0a325c" providerId="ADAL" clId="{C7630F14-975B-4136-A98D-23B1ED977B42}" dt="2020-04-27T21:42:40.577" v="1871" actId="20577"/>
          <ac:spMkLst>
            <pc:docMk/>
            <pc:sldMk cId="2154473376" sldId="259"/>
            <ac:spMk id="2" creationId="{F6D74C5B-3DA0-47E2-969B-DE7EA31641BA}"/>
          </ac:spMkLst>
        </pc:spChg>
      </pc:sldChg>
      <pc:sldChg chg="addSp delSp modSp modNotesTx">
        <pc:chgData name="Alvarez, Aaron" userId="27bc1e2d-5871-4846-9f5d-47f9ab0a325c" providerId="ADAL" clId="{C7630F14-975B-4136-A98D-23B1ED977B42}" dt="2020-04-28T07:27:53.673" v="12862" actId="20577"/>
        <pc:sldMkLst>
          <pc:docMk/>
          <pc:sldMk cId="2146618926" sldId="266"/>
        </pc:sldMkLst>
        <pc:spChg chg="add del mod">
          <ac:chgData name="Alvarez, Aaron" userId="27bc1e2d-5871-4846-9f5d-47f9ab0a325c" providerId="ADAL" clId="{C7630F14-975B-4136-A98D-23B1ED977B42}" dt="2020-04-28T07:22:21.739" v="12349" actId="478"/>
          <ac:spMkLst>
            <pc:docMk/>
            <pc:sldMk cId="2146618926" sldId="266"/>
            <ac:spMk id="4" creationId="{CAB7A0C8-3C5F-4F77-90B7-B01310493D74}"/>
          </ac:spMkLst>
        </pc:spChg>
        <pc:spChg chg="add del">
          <ac:chgData name="Alvarez, Aaron" userId="27bc1e2d-5871-4846-9f5d-47f9ab0a325c" providerId="ADAL" clId="{C7630F14-975B-4136-A98D-23B1ED977B42}" dt="2020-04-28T07:22:38.236" v="12351" actId="11529"/>
          <ac:spMkLst>
            <pc:docMk/>
            <pc:sldMk cId="2146618926" sldId="266"/>
            <ac:spMk id="6" creationId="{D173B0FC-E512-4E4E-8994-2BB2281B8C92}"/>
          </ac:spMkLst>
        </pc:spChg>
        <pc:spChg chg="add mod">
          <ac:chgData name="Alvarez, Aaron" userId="27bc1e2d-5871-4846-9f5d-47f9ab0a325c" providerId="ADAL" clId="{C7630F14-975B-4136-A98D-23B1ED977B42}" dt="2020-04-28T07:24:42.736" v="12366" actId="1076"/>
          <ac:spMkLst>
            <pc:docMk/>
            <pc:sldMk cId="2146618926" sldId="266"/>
            <ac:spMk id="9" creationId="{72D8907F-DD89-4EB1-9948-C215452C2F08}"/>
          </ac:spMkLst>
        </pc:spChg>
        <pc:picChg chg="del">
          <ac:chgData name="Alvarez, Aaron" userId="27bc1e2d-5871-4846-9f5d-47f9ab0a325c" providerId="ADAL" clId="{C7630F14-975B-4136-A98D-23B1ED977B42}" dt="2020-04-27T21:36:44.171" v="1849" actId="478"/>
          <ac:picMkLst>
            <pc:docMk/>
            <pc:sldMk cId="2146618926" sldId="266"/>
            <ac:picMk id="6" creationId="{4C974B71-49F4-4A26-9198-0C24A408690B}"/>
          </ac:picMkLst>
        </pc:picChg>
        <pc:picChg chg="add del mod modCrop">
          <ac:chgData name="Alvarez, Aaron" userId="27bc1e2d-5871-4846-9f5d-47f9ab0a325c" providerId="ADAL" clId="{C7630F14-975B-4136-A98D-23B1ED977B42}" dt="2020-04-28T07:24:03.957" v="12360" actId="478"/>
          <ac:picMkLst>
            <pc:docMk/>
            <pc:sldMk cId="2146618926" sldId="266"/>
            <ac:picMk id="12" creationId="{2577D9E9-873E-44FD-B4B2-8F9050DCC9FC}"/>
          </ac:picMkLst>
        </pc:picChg>
      </pc:sldChg>
      <pc:sldChg chg="addSp delSp modSp modNotesTx">
        <pc:chgData name="Alvarez, Aaron" userId="27bc1e2d-5871-4846-9f5d-47f9ab0a325c" providerId="ADAL" clId="{C7630F14-975B-4136-A98D-23B1ED977B42}" dt="2020-04-28T06:13:28.534" v="9854" actId="20577"/>
        <pc:sldMkLst>
          <pc:docMk/>
          <pc:sldMk cId="3063775428" sldId="279"/>
        </pc:sldMkLst>
        <pc:spChg chg="mod ord">
          <ac:chgData name="Alvarez, Aaron" userId="27bc1e2d-5871-4846-9f5d-47f9ab0a325c" providerId="ADAL" clId="{C7630F14-975B-4136-A98D-23B1ED977B42}" dt="2020-04-27T21:25:26.462" v="1792" actId="26606"/>
          <ac:spMkLst>
            <pc:docMk/>
            <pc:sldMk cId="3063775428" sldId="279"/>
            <ac:spMk id="2" creationId="{B44D6563-FF6C-45C8-9F37-B77400948FB6}"/>
          </ac:spMkLst>
        </pc:spChg>
        <pc:spChg chg="mod ord">
          <ac:chgData name="Alvarez, Aaron" userId="27bc1e2d-5871-4846-9f5d-47f9ab0a325c" providerId="ADAL" clId="{C7630F14-975B-4136-A98D-23B1ED977B42}" dt="2020-04-27T21:40:39.695" v="1866" actId="26606"/>
          <ac:spMkLst>
            <pc:docMk/>
            <pc:sldMk cId="3063775428" sldId="279"/>
            <ac:spMk id="3" creationId="{35626975-275F-4D38-BAF7-F61B025D85A9}"/>
          </ac:spMkLst>
        </pc:spChg>
        <pc:spChg chg="add del">
          <ac:chgData name="Alvarez, Aaron" userId="27bc1e2d-5871-4846-9f5d-47f9ab0a325c" providerId="ADAL" clId="{C7630F14-975B-4136-A98D-23B1ED977B42}" dt="2020-04-27T21:10:34.011" v="195" actId="26606"/>
          <ac:spMkLst>
            <pc:docMk/>
            <pc:sldMk cId="3063775428" sldId="279"/>
            <ac:spMk id="12" creationId="{B672F332-AF08-46C6-94F0-77684310D7B7}"/>
          </ac:spMkLst>
        </pc:spChg>
        <pc:spChg chg="add del">
          <ac:chgData name="Alvarez, Aaron" userId="27bc1e2d-5871-4846-9f5d-47f9ab0a325c" providerId="ADAL" clId="{C7630F14-975B-4136-A98D-23B1ED977B42}" dt="2020-04-27T21:10:34.011" v="195" actId="26606"/>
          <ac:spMkLst>
            <pc:docMk/>
            <pc:sldMk cId="3063775428" sldId="279"/>
            <ac:spMk id="13" creationId="{559AE206-7EBA-4D33-8BC9-9D8158553F0E}"/>
          </ac:spMkLst>
        </pc:spChg>
        <pc:spChg chg="add del">
          <ac:chgData name="Alvarez, Aaron" userId="27bc1e2d-5871-4846-9f5d-47f9ab0a325c" providerId="ADAL" clId="{C7630F14-975B-4136-A98D-23B1ED977B42}" dt="2020-04-27T21:10:34.011" v="195" actId="26606"/>
          <ac:spMkLst>
            <pc:docMk/>
            <pc:sldMk cId="3063775428" sldId="279"/>
            <ac:spMk id="14" creationId="{34244EF8-D73A-40E1-BE73-D46E6B4B04ED}"/>
          </ac:spMkLst>
        </pc:spChg>
        <pc:spChg chg="add del">
          <ac:chgData name="Alvarez, Aaron" userId="27bc1e2d-5871-4846-9f5d-47f9ab0a325c" providerId="ADAL" clId="{C7630F14-975B-4136-A98D-23B1ED977B42}" dt="2020-04-27T21:10:34.011" v="195" actId="26606"/>
          <ac:spMkLst>
            <pc:docMk/>
            <pc:sldMk cId="3063775428" sldId="279"/>
            <ac:spMk id="15" creationId="{6437D937-A7F1-4011-92B4-328E5BE1B166}"/>
          </ac:spMkLst>
        </pc:spChg>
        <pc:spChg chg="add del">
          <ac:chgData name="Alvarez, Aaron" userId="27bc1e2d-5871-4846-9f5d-47f9ab0a325c" providerId="ADAL" clId="{C7630F14-975B-4136-A98D-23B1ED977B42}" dt="2020-04-27T21:10:34.011" v="195" actId="26606"/>
          <ac:spMkLst>
            <pc:docMk/>
            <pc:sldMk cId="3063775428" sldId="279"/>
            <ac:spMk id="16" creationId="{AB84D7E8-4ECB-42D7-ADBF-01689B0F24AE}"/>
          </ac:spMkLst>
        </pc:spChg>
        <pc:spChg chg="add del">
          <ac:chgData name="Alvarez, Aaron" userId="27bc1e2d-5871-4846-9f5d-47f9ab0a325c" providerId="ADAL" clId="{C7630F14-975B-4136-A98D-23B1ED977B42}" dt="2020-04-27T21:10:34.011" v="195" actId="26606"/>
          <ac:spMkLst>
            <pc:docMk/>
            <pc:sldMk cId="3063775428" sldId="279"/>
            <ac:spMk id="20" creationId="{88294908-8B00-4F58-BBBA-20F71A40AA9E}"/>
          </ac:spMkLst>
        </pc:spChg>
        <pc:spChg chg="add del">
          <ac:chgData name="Alvarez, Aaron" userId="27bc1e2d-5871-4846-9f5d-47f9ab0a325c" providerId="ADAL" clId="{C7630F14-975B-4136-A98D-23B1ED977B42}" dt="2020-04-27T21:10:34.011" v="195" actId="26606"/>
          <ac:spMkLst>
            <pc:docMk/>
            <pc:sldMk cId="3063775428" sldId="279"/>
            <ac:spMk id="21" creationId="{4364C879-1404-4203-8E9D-CC5DE0A621A2}"/>
          </ac:spMkLst>
        </pc:spChg>
        <pc:spChg chg="add del">
          <ac:chgData name="Alvarez, Aaron" userId="27bc1e2d-5871-4846-9f5d-47f9ab0a325c" providerId="ADAL" clId="{C7630F14-975B-4136-A98D-23B1ED977B42}" dt="2020-04-27T21:10:34.011" v="195" actId="26606"/>
          <ac:spMkLst>
            <pc:docMk/>
            <pc:sldMk cId="3063775428" sldId="279"/>
            <ac:spMk id="22" creationId="{84617302-4B0D-4351-A6BB-6F0930D943AC}"/>
          </ac:spMkLst>
        </pc:spChg>
        <pc:spChg chg="add del">
          <ac:chgData name="Alvarez, Aaron" userId="27bc1e2d-5871-4846-9f5d-47f9ab0a325c" providerId="ADAL" clId="{C7630F14-975B-4136-A98D-23B1ED977B42}" dt="2020-04-27T21:08:25.939" v="70" actId="26606"/>
          <ac:spMkLst>
            <pc:docMk/>
            <pc:sldMk cId="3063775428" sldId="279"/>
            <ac:spMk id="23" creationId="{88294908-8B00-4F58-BBBA-20F71A40AA9E}"/>
          </ac:spMkLst>
        </pc:spChg>
        <pc:spChg chg="add del">
          <ac:chgData name="Alvarez, Aaron" userId="27bc1e2d-5871-4846-9f5d-47f9ab0a325c" providerId="ADAL" clId="{C7630F14-975B-4136-A98D-23B1ED977B42}" dt="2020-04-27T21:10:34.011" v="195" actId="26606"/>
          <ac:spMkLst>
            <pc:docMk/>
            <pc:sldMk cId="3063775428" sldId="279"/>
            <ac:spMk id="24" creationId="{DA2C7802-C2E0-4218-8F89-8DD7CCD2CD1C}"/>
          </ac:spMkLst>
        </pc:spChg>
        <pc:spChg chg="add del">
          <ac:chgData name="Alvarez, Aaron" userId="27bc1e2d-5871-4846-9f5d-47f9ab0a325c" providerId="ADAL" clId="{C7630F14-975B-4136-A98D-23B1ED977B42}" dt="2020-04-27T21:08:25.939" v="70" actId="26606"/>
          <ac:spMkLst>
            <pc:docMk/>
            <pc:sldMk cId="3063775428" sldId="279"/>
            <ac:spMk id="25" creationId="{4364C879-1404-4203-8E9D-CC5DE0A621A2}"/>
          </ac:spMkLst>
        </pc:spChg>
        <pc:spChg chg="add del">
          <ac:chgData name="Alvarez, Aaron" userId="27bc1e2d-5871-4846-9f5d-47f9ab0a325c" providerId="ADAL" clId="{C7630F14-975B-4136-A98D-23B1ED977B42}" dt="2020-04-27T21:10:34.011" v="195" actId="26606"/>
          <ac:spMkLst>
            <pc:docMk/>
            <pc:sldMk cId="3063775428" sldId="279"/>
            <ac:spMk id="26" creationId="{A6D7111A-21E5-4EE9-8A78-10E5530F0116}"/>
          </ac:spMkLst>
        </pc:spChg>
        <pc:spChg chg="add del">
          <ac:chgData name="Alvarez, Aaron" userId="27bc1e2d-5871-4846-9f5d-47f9ab0a325c" providerId="ADAL" clId="{C7630F14-975B-4136-A98D-23B1ED977B42}" dt="2020-04-27T21:08:25.939" v="70" actId="26606"/>
          <ac:spMkLst>
            <pc:docMk/>
            <pc:sldMk cId="3063775428" sldId="279"/>
            <ac:spMk id="27" creationId="{84617302-4B0D-4351-A6BB-6F0930D943AC}"/>
          </ac:spMkLst>
        </pc:spChg>
        <pc:spChg chg="add del">
          <ac:chgData name="Alvarez, Aaron" userId="27bc1e2d-5871-4846-9f5d-47f9ab0a325c" providerId="ADAL" clId="{C7630F14-975B-4136-A98D-23B1ED977B42}" dt="2020-04-27T21:10:34.011" v="195" actId="26606"/>
          <ac:spMkLst>
            <pc:docMk/>
            <pc:sldMk cId="3063775428" sldId="279"/>
            <ac:spMk id="28" creationId="{A3969E80-A77B-49FC-9122-D89AFD5EE118}"/>
          </ac:spMkLst>
        </pc:spChg>
        <pc:spChg chg="add del">
          <ac:chgData name="Alvarez, Aaron" userId="27bc1e2d-5871-4846-9f5d-47f9ab0a325c" providerId="ADAL" clId="{C7630F14-975B-4136-A98D-23B1ED977B42}" dt="2020-04-27T21:08:25.939" v="70" actId="26606"/>
          <ac:spMkLst>
            <pc:docMk/>
            <pc:sldMk cId="3063775428" sldId="279"/>
            <ac:spMk id="29" creationId="{DA2C7802-C2E0-4218-8F89-8DD7CCD2CD1C}"/>
          </ac:spMkLst>
        </pc:spChg>
        <pc:spChg chg="add del">
          <ac:chgData name="Alvarez, Aaron" userId="27bc1e2d-5871-4846-9f5d-47f9ab0a325c" providerId="ADAL" clId="{C7630F14-975B-4136-A98D-23B1ED977B42}" dt="2020-04-27T21:10:34.011" v="195" actId="26606"/>
          <ac:spMkLst>
            <pc:docMk/>
            <pc:sldMk cId="3063775428" sldId="279"/>
            <ac:spMk id="30" creationId="{1849CA57-76BD-4CF2-80BA-D7A46A01B7B1}"/>
          </ac:spMkLst>
        </pc:spChg>
        <pc:spChg chg="add del">
          <ac:chgData name="Alvarez, Aaron" userId="27bc1e2d-5871-4846-9f5d-47f9ab0a325c" providerId="ADAL" clId="{C7630F14-975B-4136-A98D-23B1ED977B42}" dt="2020-04-27T21:08:25.939" v="70" actId="26606"/>
          <ac:spMkLst>
            <pc:docMk/>
            <pc:sldMk cId="3063775428" sldId="279"/>
            <ac:spMk id="31" creationId="{A6D7111A-21E5-4EE9-8A78-10E5530F0116}"/>
          </ac:spMkLst>
        </pc:spChg>
        <pc:spChg chg="add del">
          <ac:chgData name="Alvarez, Aaron" userId="27bc1e2d-5871-4846-9f5d-47f9ab0a325c" providerId="ADAL" clId="{C7630F14-975B-4136-A98D-23B1ED977B42}" dt="2020-04-27T21:10:34.011" v="195" actId="26606"/>
          <ac:spMkLst>
            <pc:docMk/>
            <pc:sldMk cId="3063775428" sldId="279"/>
            <ac:spMk id="32" creationId="{35E9085E-E730-4768-83D4-6CB7E9897153}"/>
          </ac:spMkLst>
        </pc:spChg>
        <pc:spChg chg="add del">
          <ac:chgData name="Alvarez, Aaron" userId="27bc1e2d-5871-4846-9f5d-47f9ab0a325c" providerId="ADAL" clId="{C7630F14-975B-4136-A98D-23B1ED977B42}" dt="2020-04-27T21:08:25.939" v="70" actId="26606"/>
          <ac:spMkLst>
            <pc:docMk/>
            <pc:sldMk cId="3063775428" sldId="279"/>
            <ac:spMk id="33" creationId="{A3969E80-A77B-49FC-9122-D89AFD5EE118}"/>
          </ac:spMkLst>
        </pc:spChg>
        <pc:spChg chg="add del">
          <ac:chgData name="Alvarez, Aaron" userId="27bc1e2d-5871-4846-9f5d-47f9ab0a325c" providerId="ADAL" clId="{C7630F14-975B-4136-A98D-23B1ED977B42}" dt="2020-04-27T21:10:34.011" v="195" actId="26606"/>
          <ac:spMkLst>
            <pc:docMk/>
            <pc:sldMk cId="3063775428" sldId="279"/>
            <ac:spMk id="34" creationId="{973272FE-A474-4CAE-8CA2-BCC8B476C3F4}"/>
          </ac:spMkLst>
        </pc:spChg>
        <pc:spChg chg="add del">
          <ac:chgData name="Alvarez, Aaron" userId="27bc1e2d-5871-4846-9f5d-47f9ab0a325c" providerId="ADAL" clId="{C7630F14-975B-4136-A98D-23B1ED977B42}" dt="2020-04-27T21:08:25.939" v="70" actId="26606"/>
          <ac:spMkLst>
            <pc:docMk/>
            <pc:sldMk cId="3063775428" sldId="279"/>
            <ac:spMk id="35" creationId="{1849CA57-76BD-4CF2-80BA-D7A46A01B7B1}"/>
          </ac:spMkLst>
        </pc:spChg>
        <pc:spChg chg="add del">
          <ac:chgData name="Alvarez, Aaron" userId="27bc1e2d-5871-4846-9f5d-47f9ab0a325c" providerId="ADAL" clId="{C7630F14-975B-4136-A98D-23B1ED977B42}" dt="2020-04-27T21:10:34.011" v="195" actId="26606"/>
          <ac:spMkLst>
            <pc:docMk/>
            <pc:sldMk cId="3063775428" sldId="279"/>
            <ac:spMk id="36" creationId="{E07981EA-05A6-437C-88D7-B377B92B031D}"/>
          </ac:spMkLst>
        </pc:spChg>
        <pc:spChg chg="add del">
          <ac:chgData name="Alvarez, Aaron" userId="27bc1e2d-5871-4846-9f5d-47f9ab0a325c" providerId="ADAL" clId="{C7630F14-975B-4136-A98D-23B1ED977B42}" dt="2020-04-27T21:08:25.939" v="70" actId="26606"/>
          <ac:spMkLst>
            <pc:docMk/>
            <pc:sldMk cId="3063775428" sldId="279"/>
            <ac:spMk id="37" creationId="{35E9085E-E730-4768-83D4-6CB7E9897153}"/>
          </ac:spMkLst>
        </pc:spChg>
        <pc:spChg chg="add del">
          <ac:chgData name="Alvarez, Aaron" userId="27bc1e2d-5871-4846-9f5d-47f9ab0a325c" providerId="ADAL" clId="{C7630F14-975B-4136-A98D-23B1ED977B42}" dt="2020-04-27T21:10:34.011" v="195" actId="26606"/>
          <ac:spMkLst>
            <pc:docMk/>
            <pc:sldMk cId="3063775428" sldId="279"/>
            <ac:spMk id="38" creationId="{15E3C750-986E-4769-B1AE-49289FBEE757}"/>
          </ac:spMkLst>
        </pc:spChg>
        <pc:spChg chg="add del">
          <ac:chgData name="Alvarez, Aaron" userId="27bc1e2d-5871-4846-9f5d-47f9ab0a325c" providerId="ADAL" clId="{C7630F14-975B-4136-A98D-23B1ED977B42}" dt="2020-04-27T21:08:25.939" v="70" actId="26606"/>
          <ac:spMkLst>
            <pc:docMk/>
            <pc:sldMk cId="3063775428" sldId="279"/>
            <ac:spMk id="39" creationId="{973272FE-A474-4CAE-8CA2-BCC8B476C3F4}"/>
          </ac:spMkLst>
        </pc:spChg>
        <pc:spChg chg="del">
          <ac:chgData name="Alvarez, Aaron" userId="27bc1e2d-5871-4846-9f5d-47f9ab0a325c" providerId="ADAL" clId="{C7630F14-975B-4136-A98D-23B1ED977B42}" dt="2020-04-27T21:25:26.462" v="1792" actId="26606"/>
          <ac:spMkLst>
            <pc:docMk/>
            <pc:sldMk cId="3063775428" sldId="279"/>
            <ac:spMk id="40" creationId="{559AE206-7EBA-4D33-8BC9-9D8158553F0E}"/>
          </ac:spMkLst>
        </pc:spChg>
        <pc:spChg chg="add del">
          <ac:chgData name="Alvarez, Aaron" userId="27bc1e2d-5871-4846-9f5d-47f9ab0a325c" providerId="ADAL" clId="{C7630F14-975B-4136-A98D-23B1ED977B42}" dt="2020-04-27T21:08:25.939" v="70" actId="26606"/>
          <ac:spMkLst>
            <pc:docMk/>
            <pc:sldMk cId="3063775428" sldId="279"/>
            <ac:spMk id="41" creationId="{E07981EA-05A6-437C-88D7-B377B92B031D}"/>
          </ac:spMkLst>
        </pc:spChg>
        <pc:spChg chg="add del">
          <ac:chgData name="Alvarez, Aaron" userId="27bc1e2d-5871-4846-9f5d-47f9ab0a325c" providerId="ADAL" clId="{C7630F14-975B-4136-A98D-23B1ED977B42}" dt="2020-04-27T21:08:25.939" v="70" actId="26606"/>
          <ac:spMkLst>
            <pc:docMk/>
            <pc:sldMk cId="3063775428" sldId="279"/>
            <ac:spMk id="43" creationId="{15E3C750-986E-4769-B1AE-49289FBEE757}"/>
          </ac:spMkLst>
        </pc:spChg>
        <pc:spChg chg="del">
          <ac:chgData name="Alvarez, Aaron" userId="27bc1e2d-5871-4846-9f5d-47f9ab0a325c" providerId="ADAL" clId="{C7630F14-975B-4136-A98D-23B1ED977B42}" dt="2020-04-27T21:25:26.462" v="1792" actId="26606"/>
          <ac:spMkLst>
            <pc:docMk/>
            <pc:sldMk cId="3063775428" sldId="279"/>
            <ac:spMk id="45" creationId="{6437D937-A7F1-4011-92B4-328E5BE1B166}"/>
          </ac:spMkLst>
        </pc:spChg>
        <pc:spChg chg="del">
          <ac:chgData name="Alvarez, Aaron" userId="27bc1e2d-5871-4846-9f5d-47f9ab0a325c" providerId="ADAL" clId="{C7630F14-975B-4136-A98D-23B1ED977B42}" dt="2020-04-27T21:25:26.462" v="1792" actId="26606"/>
          <ac:spMkLst>
            <pc:docMk/>
            <pc:sldMk cId="3063775428" sldId="279"/>
            <ac:spMk id="47" creationId="{B672F332-AF08-46C6-94F0-77684310D7B7}"/>
          </ac:spMkLst>
        </pc:spChg>
        <pc:spChg chg="del">
          <ac:chgData name="Alvarez, Aaron" userId="27bc1e2d-5871-4846-9f5d-47f9ab0a325c" providerId="ADAL" clId="{C7630F14-975B-4136-A98D-23B1ED977B42}" dt="2020-04-27T21:25:26.462" v="1792" actId="26606"/>
          <ac:spMkLst>
            <pc:docMk/>
            <pc:sldMk cId="3063775428" sldId="279"/>
            <ac:spMk id="49" creationId="{34244EF8-D73A-40E1-BE73-D46E6B4B04ED}"/>
          </ac:spMkLst>
        </pc:spChg>
        <pc:spChg chg="del">
          <ac:chgData name="Alvarez, Aaron" userId="27bc1e2d-5871-4846-9f5d-47f9ab0a325c" providerId="ADAL" clId="{C7630F14-975B-4136-A98D-23B1ED977B42}" dt="2020-04-27T21:25:26.462" v="1792" actId="26606"/>
          <ac:spMkLst>
            <pc:docMk/>
            <pc:sldMk cId="3063775428" sldId="279"/>
            <ac:spMk id="51" creationId="{AB84D7E8-4ECB-42D7-ADBF-01689B0F24AE}"/>
          </ac:spMkLst>
        </pc:spChg>
        <pc:spChg chg="add del">
          <ac:chgData name="Alvarez, Aaron" userId="27bc1e2d-5871-4846-9f5d-47f9ab0a325c" providerId="ADAL" clId="{C7630F14-975B-4136-A98D-23B1ED977B42}" dt="2020-04-27T21:40:39.695" v="1866" actId="26606"/>
          <ac:spMkLst>
            <pc:docMk/>
            <pc:sldMk cId="3063775428" sldId="279"/>
            <ac:spMk id="58" creationId="{88294908-8B00-4F58-BBBA-20F71A40AA9E}"/>
          </ac:spMkLst>
        </pc:spChg>
        <pc:spChg chg="add del">
          <ac:chgData name="Alvarez, Aaron" userId="27bc1e2d-5871-4846-9f5d-47f9ab0a325c" providerId="ADAL" clId="{C7630F14-975B-4136-A98D-23B1ED977B42}" dt="2020-04-27T21:40:39.695" v="1866" actId="26606"/>
          <ac:spMkLst>
            <pc:docMk/>
            <pc:sldMk cId="3063775428" sldId="279"/>
            <ac:spMk id="60" creationId="{4364C879-1404-4203-8E9D-CC5DE0A621A2}"/>
          </ac:spMkLst>
        </pc:spChg>
        <pc:spChg chg="add del">
          <ac:chgData name="Alvarez, Aaron" userId="27bc1e2d-5871-4846-9f5d-47f9ab0a325c" providerId="ADAL" clId="{C7630F14-975B-4136-A98D-23B1ED977B42}" dt="2020-04-27T21:40:39.695" v="1866" actId="26606"/>
          <ac:spMkLst>
            <pc:docMk/>
            <pc:sldMk cId="3063775428" sldId="279"/>
            <ac:spMk id="62" creationId="{84617302-4B0D-4351-A6BB-6F0930D943AC}"/>
          </ac:spMkLst>
        </pc:spChg>
        <pc:spChg chg="add del">
          <ac:chgData name="Alvarez, Aaron" userId="27bc1e2d-5871-4846-9f5d-47f9ab0a325c" providerId="ADAL" clId="{C7630F14-975B-4136-A98D-23B1ED977B42}" dt="2020-04-27T21:40:39.695" v="1866" actId="26606"/>
          <ac:spMkLst>
            <pc:docMk/>
            <pc:sldMk cId="3063775428" sldId="279"/>
            <ac:spMk id="64" creationId="{DA2C7802-C2E0-4218-8F89-8DD7CCD2CD1C}"/>
          </ac:spMkLst>
        </pc:spChg>
        <pc:spChg chg="add del">
          <ac:chgData name="Alvarez, Aaron" userId="27bc1e2d-5871-4846-9f5d-47f9ab0a325c" providerId="ADAL" clId="{C7630F14-975B-4136-A98D-23B1ED977B42}" dt="2020-04-27T21:40:39.695" v="1866" actId="26606"/>
          <ac:spMkLst>
            <pc:docMk/>
            <pc:sldMk cId="3063775428" sldId="279"/>
            <ac:spMk id="66" creationId="{A6D7111A-21E5-4EE9-8A78-10E5530F0116}"/>
          </ac:spMkLst>
        </pc:spChg>
        <pc:spChg chg="add del">
          <ac:chgData name="Alvarez, Aaron" userId="27bc1e2d-5871-4846-9f5d-47f9ab0a325c" providerId="ADAL" clId="{C7630F14-975B-4136-A98D-23B1ED977B42}" dt="2020-04-27T21:40:39.695" v="1866" actId="26606"/>
          <ac:spMkLst>
            <pc:docMk/>
            <pc:sldMk cId="3063775428" sldId="279"/>
            <ac:spMk id="68" creationId="{A3969E80-A77B-49FC-9122-D89AFD5EE118}"/>
          </ac:spMkLst>
        </pc:spChg>
        <pc:spChg chg="add del">
          <ac:chgData name="Alvarez, Aaron" userId="27bc1e2d-5871-4846-9f5d-47f9ab0a325c" providerId="ADAL" clId="{C7630F14-975B-4136-A98D-23B1ED977B42}" dt="2020-04-27T21:40:39.695" v="1866" actId="26606"/>
          <ac:spMkLst>
            <pc:docMk/>
            <pc:sldMk cId="3063775428" sldId="279"/>
            <ac:spMk id="70" creationId="{1849CA57-76BD-4CF2-80BA-D7A46A01B7B1}"/>
          </ac:spMkLst>
        </pc:spChg>
        <pc:spChg chg="add del">
          <ac:chgData name="Alvarez, Aaron" userId="27bc1e2d-5871-4846-9f5d-47f9ab0a325c" providerId="ADAL" clId="{C7630F14-975B-4136-A98D-23B1ED977B42}" dt="2020-04-27T21:40:39.695" v="1866" actId="26606"/>
          <ac:spMkLst>
            <pc:docMk/>
            <pc:sldMk cId="3063775428" sldId="279"/>
            <ac:spMk id="72" creationId="{35E9085E-E730-4768-83D4-6CB7E9897153}"/>
          </ac:spMkLst>
        </pc:spChg>
        <pc:spChg chg="add del">
          <ac:chgData name="Alvarez, Aaron" userId="27bc1e2d-5871-4846-9f5d-47f9ab0a325c" providerId="ADAL" clId="{C7630F14-975B-4136-A98D-23B1ED977B42}" dt="2020-04-27T21:40:39.695" v="1866" actId="26606"/>
          <ac:spMkLst>
            <pc:docMk/>
            <pc:sldMk cId="3063775428" sldId="279"/>
            <ac:spMk id="74" creationId="{973272FE-A474-4CAE-8CA2-BCC8B476C3F4}"/>
          </ac:spMkLst>
        </pc:spChg>
        <pc:spChg chg="add del">
          <ac:chgData name="Alvarez, Aaron" userId="27bc1e2d-5871-4846-9f5d-47f9ab0a325c" providerId="ADAL" clId="{C7630F14-975B-4136-A98D-23B1ED977B42}" dt="2020-04-27T21:40:39.695" v="1866" actId="26606"/>
          <ac:spMkLst>
            <pc:docMk/>
            <pc:sldMk cId="3063775428" sldId="279"/>
            <ac:spMk id="76" creationId="{E07981EA-05A6-437C-88D7-B377B92B031D}"/>
          </ac:spMkLst>
        </pc:spChg>
        <pc:spChg chg="add del">
          <ac:chgData name="Alvarez, Aaron" userId="27bc1e2d-5871-4846-9f5d-47f9ab0a325c" providerId="ADAL" clId="{C7630F14-975B-4136-A98D-23B1ED977B42}" dt="2020-04-27T21:40:39.695" v="1866" actId="26606"/>
          <ac:spMkLst>
            <pc:docMk/>
            <pc:sldMk cId="3063775428" sldId="279"/>
            <ac:spMk id="78" creationId="{15E3C750-986E-4769-B1AE-49289FBEE757}"/>
          </ac:spMkLst>
        </pc:spChg>
        <pc:spChg chg="add">
          <ac:chgData name="Alvarez, Aaron" userId="27bc1e2d-5871-4846-9f5d-47f9ab0a325c" providerId="ADAL" clId="{C7630F14-975B-4136-A98D-23B1ED977B42}" dt="2020-04-27T21:40:39.695" v="1866" actId="26606"/>
          <ac:spMkLst>
            <pc:docMk/>
            <pc:sldMk cId="3063775428" sldId="279"/>
            <ac:spMk id="83" creationId="{EE39DFCF-9247-4DE5-BB93-074BFAF07A3F}"/>
          </ac:spMkLst>
        </pc:spChg>
        <pc:spChg chg="add">
          <ac:chgData name="Alvarez, Aaron" userId="27bc1e2d-5871-4846-9f5d-47f9ab0a325c" providerId="ADAL" clId="{C7630F14-975B-4136-A98D-23B1ED977B42}" dt="2020-04-27T21:40:39.695" v="1866" actId="26606"/>
          <ac:spMkLst>
            <pc:docMk/>
            <pc:sldMk cId="3063775428" sldId="279"/>
            <ac:spMk id="85" creationId="{442B652E-D499-4CDA-8F7A-60469EDBCBE3}"/>
          </ac:spMkLst>
        </pc:spChg>
        <pc:spChg chg="add">
          <ac:chgData name="Alvarez, Aaron" userId="27bc1e2d-5871-4846-9f5d-47f9ab0a325c" providerId="ADAL" clId="{C7630F14-975B-4136-A98D-23B1ED977B42}" dt="2020-04-27T21:40:39.695" v="1866" actId="26606"/>
          <ac:spMkLst>
            <pc:docMk/>
            <pc:sldMk cId="3063775428" sldId="279"/>
            <ac:spMk id="87" creationId="{484A22B8-F5B6-47C2-B88E-DADAF379130D}"/>
          </ac:spMkLst>
        </pc:spChg>
        <pc:spChg chg="add">
          <ac:chgData name="Alvarez, Aaron" userId="27bc1e2d-5871-4846-9f5d-47f9ab0a325c" providerId="ADAL" clId="{C7630F14-975B-4136-A98D-23B1ED977B42}" dt="2020-04-27T21:40:39.695" v="1866" actId="26606"/>
          <ac:spMkLst>
            <pc:docMk/>
            <pc:sldMk cId="3063775428" sldId="279"/>
            <ac:spMk id="89" creationId="{A987C18C-164D-4263-B486-4647A98E888E}"/>
          </ac:spMkLst>
        </pc:spChg>
        <pc:spChg chg="add">
          <ac:chgData name="Alvarez, Aaron" userId="27bc1e2d-5871-4846-9f5d-47f9ab0a325c" providerId="ADAL" clId="{C7630F14-975B-4136-A98D-23B1ED977B42}" dt="2020-04-27T21:40:39.695" v="1866" actId="26606"/>
          <ac:spMkLst>
            <pc:docMk/>
            <pc:sldMk cId="3063775428" sldId="279"/>
            <ac:spMk id="91" creationId="{E7E98B39-04C6-408B-92FD-76862874063D}"/>
          </ac:spMkLst>
        </pc:spChg>
        <pc:spChg chg="add">
          <ac:chgData name="Alvarez, Aaron" userId="27bc1e2d-5871-4846-9f5d-47f9ab0a325c" providerId="ADAL" clId="{C7630F14-975B-4136-A98D-23B1ED977B42}" dt="2020-04-27T21:40:39.695" v="1866" actId="26606"/>
          <ac:spMkLst>
            <pc:docMk/>
            <pc:sldMk cId="3063775428" sldId="279"/>
            <ac:spMk id="93" creationId="{981C8C27-2457-421F-BDC4-7B4EA3C78286}"/>
          </ac:spMkLst>
        </pc:spChg>
        <pc:spChg chg="add">
          <ac:chgData name="Alvarez, Aaron" userId="27bc1e2d-5871-4846-9f5d-47f9ab0a325c" providerId="ADAL" clId="{C7630F14-975B-4136-A98D-23B1ED977B42}" dt="2020-04-27T21:40:39.695" v="1866" actId="26606"/>
          <ac:spMkLst>
            <pc:docMk/>
            <pc:sldMk cId="3063775428" sldId="279"/>
            <ac:spMk id="95" creationId="{CEA13C66-82C1-44AF-972B-8F5CCA41B6D9}"/>
          </ac:spMkLst>
        </pc:spChg>
        <pc:spChg chg="add">
          <ac:chgData name="Alvarez, Aaron" userId="27bc1e2d-5871-4846-9f5d-47f9ab0a325c" providerId="ADAL" clId="{C7630F14-975B-4136-A98D-23B1ED977B42}" dt="2020-04-27T21:40:39.695" v="1866" actId="26606"/>
          <ac:spMkLst>
            <pc:docMk/>
            <pc:sldMk cId="3063775428" sldId="279"/>
            <ac:spMk id="97" creationId="{9DB36437-FE59-457E-91A7-396BBD3C9C6A}"/>
          </ac:spMkLst>
        </pc:spChg>
        <pc:spChg chg="add">
          <ac:chgData name="Alvarez, Aaron" userId="27bc1e2d-5871-4846-9f5d-47f9ab0a325c" providerId="ADAL" clId="{C7630F14-975B-4136-A98D-23B1ED977B42}" dt="2020-04-27T21:40:39.695" v="1866" actId="26606"/>
          <ac:spMkLst>
            <pc:docMk/>
            <pc:sldMk cId="3063775428" sldId="279"/>
            <ac:spMk id="99" creationId="{844D3693-2EFE-4667-89D5-47E2D5920912}"/>
          </ac:spMkLst>
        </pc:spChg>
        <pc:spChg chg="add">
          <ac:chgData name="Alvarez, Aaron" userId="27bc1e2d-5871-4846-9f5d-47f9ab0a325c" providerId="ADAL" clId="{C7630F14-975B-4136-A98D-23B1ED977B42}" dt="2020-04-27T21:40:39.695" v="1866" actId="26606"/>
          <ac:spMkLst>
            <pc:docMk/>
            <pc:sldMk cId="3063775428" sldId="279"/>
            <ac:spMk id="101" creationId="{C21FD796-9CD0-404D-8DF5-5274C0BCC754}"/>
          </ac:spMkLst>
        </pc:spChg>
        <pc:cxnChg chg="add del">
          <ac:chgData name="Alvarez, Aaron" userId="27bc1e2d-5871-4846-9f5d-47f9ab0a325c" providerId="ADAL" clId="{C7630F14-975B-4136-A98D-23B1ED977B42}" dt="2020-04-27T21:10:34.011" v="195" actId="26606"/>
          <ac:cxnSpMkLst>
            <pc:docMk/>
            <pc:sldMk cId="3063775428" sldId="279"/>
            <ac:cxnSpMk id="18" creationId="{9E8E38ED-369A-44C2-B635-0BED0E48A6E8}"/>
          </ac:cxnSpMkLst>
        </pc:cxnChg>
        <pc:cxnChg chg="del">
          <ac:chgData name="Alvarez, Aaron" userId="27bc1e2d-5871-4846-9f5d-47f9ab0a325c" providerId="ADAL" clId="{C7630F14-975B-4136-A98D-23B1ED977B42}" dt="2020-04-27T21:25:26.462" v="1792" actId="26606"/>
          <ac:cxnSpMkLst>
            <pc:docMk/>
            <pc:sldMk cId="3063775428" sldId="279"/>
            <ac:cxnSpMk id="53" creationId="{9E8E38ED-369A-44C2-B635-0BED0E48A6E8}"/>
          </ac:cxnSpMkLst>
        </pc:cxnChg>
      </pc:sldChg>
      <pc:sldChg chg="addSp delSp modSp mod setBg setClrOvrMap modNotesTx">
        <pc:chgData name="Alvarez, Aaron" userId="27bc1e2d-5871-4846-9f5d-47f9ab0a325c" providerId="ADAL" clId="{C7630F14-975B-4136-A98D-23B1ED977B42}" dt="2020-04-28T06:24:09.626" v="10158" actId="20577"/>
        <pc:sldMkLst>
          <pc:docMk/>
          <pc:sldMk cId="731599044" sldId="280"/>
        </pc:sldMkLst>
        <pc:spChg chg="mod">
          <ac:chgData name="Alvarez, Aaron" userId="27bc1e2d-5871-4846-9f5d-47f9ab0a325c" providerId="ADAL" clId="{C7630F14-975B-4136-A98D-23B1ED977B42}" dt="2020-04-27T22:31:04.557" v="3590" actId="1076"/>
          <ac:spMkLst>
            <pc:docMk/>
            <pc:sldMk cId="731599044" sldId="280"/>
            <ac:spMk id="2" creationId="{730A7719-8C16-4B24-A0E8-2D87D0EF860B}"/>
          </ac:spMkLst>
        </pc:spChg>
        <pc:spChg chg="mod">
          <ac:chgData name="Alvarez, Aaron" userId="27bc1e2d-5871-4846-9f5d-47f9ab0a325c" providerId="ADAL" clId="{C7630F14-975B-4136-A98D-23B1ED977B42}" dt="2020-04-28T05:29:31.921" v="5966" actId="20577"/>
          <ac:spMkLst>
            <pc:docMk/>
            <pc:sldMk cId="731599044" sldId="280"/>
            <ac:spMk id="4" creationId="{E2345DBB-EE4F-4AC9-8E64-CC649D223701}"/>
          </ac:spMkLst>
        </pc:spChg>
        <pc:spChg chg="add del mod">
          <ac:chgData name="Alvarez, Aaron" userId="27bc1e2d-5871-4846-9f5d-47f9ab0a325c" providerId="ADAL" clId="{C7630F14-975B-4136-A98D-23B1ED977B42}" dt="2020-04-27T21:18:06.516" v="1356" actId="478"/>
          <ac:spMkLst>
            <pc:docMk/>
            <pc:sldMk cId="731599044" sldId="280"/>
            <ac:spMk id="5" creationId="{13F37887-A2CF-40A9-BAD4-E48993136288}"/>
          </ac:spMkLst>
        </pc:spChg>
        <pc:spChg chg="add del">
          <ac:chgData name="Alvarez, Aaron" userId="27bc1e2d-5871-4846-9f5d-47f9ab0a325c" providerId="ADAL" clId="{C7630F14-975B-4136-A98D-23B1ED977B42}" dt="2020-04-27T21:10:33.559" v="194" actId="26606"/>
          <ac:spMkLst>
            <pc:docMk/>
            <pc:sldMk cId="731599044" sldId="280"/>
            <ac:spMk id="31" creationId="{CF62D2A7-8207-488C-9F46-316BA81A16C8}"/>
          </ac:spMkLst>
        </pc:spChg>
        <pc:spChg chg="add del">
          <ac:chgData name="Alvarez, Aaron" userId="27bc1e2d-5871-4846-9f5d-47f9ab0a325c" providerId="ADAL" clId="{C7630F14-975B-4136-A98D-23B1ED977B42}" dt="2020-04-27T21:10:33.559" v="194" actId="26606"/>
          <ac:spMkLst>
            <pc:docMk/>
            <pc:sldMk cId="731599044" sldId="280"/>
            <ac:spMk id="36" creationId="{2B566528-1B12-4246-9431-5C2D7D081168}"/>
          </ac:spMkLst>
        </pc:spChg>
        <pc:spChg chg="add del">
          <ac:chgData name="Alvarez, Aaron" userId="27bc1e2d-5871-4846-9f5d-47f9ab0a325c" providerId="ADAL" clId="{C7630F14-975B-4136-A98D-23B1ED977B42}" dt="2020-04-27T21:10:33.559" v="194" actId="26606"/>
          <ac:spMkLst>
            <pc:docMk/>
            <pc:sldMk cId="731599044" sldId="280"/>
            <ac:spMk id="38" creationId="{D3F51FEB-38FB-4F6C-9F7B-2F2AFAB65463}"/>
          </ac:spMkLst>
        </pc:spChg>
        <pc:spChg chg="add del">
          <ac:chgData name="Alvarez, Aaron" userId="27bc1e2d-5871-4846-9f5d-47f9ab0a325c" providerId="ADAL" clId="{C7630F14-975B-4136-A98D-23B1ED977B42}" dt="2020-04-27T21:10:33.559" v="194" actId="26606"/>
          <ac:spMkLst>
            <pc:docMk/>
            <pc:sldMk cId="731599044" sldId="280"/>
            <ac:spMk id="40" creationId="{1E547BA6-BAE0-43BB-A7CA-60F69CE252F0}"/>
          </ac:spMkLst>
        </pc:spChg>
        <pc:spChg chg="add del">
          <ac:chgData name="Alvarez, Aaron" userId="27bc1e2d-5871-4846-9f5d-47f9ab0a325c" providerId="ADAL" clId="{C7630F14-975B-4136-A98D-23B1ED977B42}" dt="2020-04-27T21:50:09.024" v="1964" actId="26606"/>
          <ac:spMkLst>
            <pc:docMk/>
            <pc:sldMk cId="731599044" sldId="280"/>
            <ac:spMk id="54" creationId="{2B566528-1B12-4246-9431-5C2D7D081168}"/>
          </ac:spMkLst>
        </pc:spChg>
        <pc:spChg chg="add del">
          <ac:chgData name="Alvarez, Aaron" userId="27bc1e2d-5871-4846-9f5d-47f9ab0a325c" providerId="ADAL" clId="{C7630F14-975B-4136-A98D-23B1ED977B42}" dt="2020-04-27T21:50:09.024" v="1964" actId="26606"/>
          <ac:spMkLst>
            <pc:docMk/>
            <pc:sldMk cId="731599044" sldId="280"/>
            <ac:spMk id="56" creationId="{D3F51FEB-38FB-4F6C-9F7B-2F2AFAB65463}"/>
          </ac:spMkLst>
        </pc:spChg>
        <pc:spChg chg="add del">
          <ac:chgData name="Alvarez, Aaron" userId="27bc1e2d-5871-4846-9f5d-47f9ab0a325c" providerId="ADAL" clId="{C7630F14-975B-4136-A98D-23B1ED977B42}" dt="2020-04-27T21:50:09.024" v="1964" actId="26606"/>
          <ac:spMkLst>
            <pc:docMk/>
            <pc:sldMk cId="731599044" sldId="280"/>
            <ac:spMk id="58" creationId="{1E547BA6-BAE0-43BB-A7CA-60F69CE252F0}"/>
          </ac:spMkLst>
        </pc:spChg>
        <pc:spChg chg="add del">
          <ac:chgData name="Alvarez, Aaron" userId="27bc1e2d-5871-4846-9f5d-47f9ab0a325c" providerId="ADAL" clId="{C7630F14-975B-4136-A98D-23B1ED977B42}" dt="2020-04-27T21:49:57.403" v="1949" actId="26606"/>
          <ac:spMkLst>
            <pc:docMk/>
            <pc:sldMk cId="731599044" sldId="280"/>
            <ac:spMk id="67" creationId="{2B566528-1B12-4246-9431-5C2D7D081168}"/>
          </ac:spMkLst>
        </pc:spChg>
        <pc:spChg chg="add del">
          <ac:chgData name="Alvarez, Aaron" userId="27bc1e2d-5871-4846-9f5d-47f9ab0a325c" providerId="ADAL" clId="{C7630F14-975B-4136-A98D-23B1ED977B42}" dt="2020-04-27T21:49:57.403" v="1949" actId="26606"/>
          <ac:spMkLst>
            <pc:docMk/>
            <pc:sldMk cId="731599044" sldId="280"/>
            <ac:spMk id="69" creationId="{2E80C965-DB6D-4F81-9E9E-B027384D0BD6}"/>
          </ac:spMkLst>
        </pc:spChg>
        <pc:spChg chg="add del">
          <ac:chgData name="Alvarez, Aaron" userId="27bc1e2d-5871-4846-9f5d-47f9ab0a325c" providerId="ADAL" clId="{C7630F14-975B-4136-A98D-23B1ED977B42}" dt="2020-04-27T21:49:57.403" v="1949" actId="26606"/>
          <ac:spMkLst>
            <pc:docMk/>
            <pc:sldMk cId="731599044" sldId="280"/>
            <ac:spMk id="71" creationId="{A580F890-B085-4E95-96AA-55AEBEC5CE6E}"/>
          </ac:spMkLst>
        </pc:spChg>
        <pc:spChg chg="add del">
          <ac:chgData name="Alvarez, Aaron" userId="27bc1e2d-5871-4846-9f5d-47f9ab0a325c" providerId="ADAL" clId="{C7630F14-975B-4136-A98D-23B1ED977B42}" dt="2020-04-27T21:49:57.403" v="1949" actId="26606"/>
          <ac:spMkLst>
            <pc:docMk/>
            <pc:sldMk cId="731599044" sldId="280"/>
            <ac:spMk id="73" creationId="{D3F51FEB-38FB-4F6C-9F7B-2F2AFAB65463}"/>
          </ac:spMkLst>
        </pc:spChg>
        <pc:spChg chg="add del">
          <ac:chgData name="Alvarez, Aaron" userId="27bc1e2d-5871-4846-9f5d-47f9ab0a325c" providerId="ADAL" clId="{C7630F14-975B-4136-A98D-23B1ED977B42}" dt="2020-04-27T21:49:57.403" v="1949" actId="26606"/>
          <ac:spMkLst>
            <pc:docMk/>
            <pc:sldMk cId="731599044" sldId="280"/>
            <ac:spMk id="75" creationId="{1E547BA6-BAE0-43BB-A7CA-60F69CE252F0}"/>
          </ac:spMkLst>
        </pc:spChg>
        <pc:spChg chg="add del">
          <ac:chgData name="Alvarez, Aaron" userId="27bc1e2d-5871-4846-9f5d-47f9ab0a325c" providerId="ADAL" clId="{C7630F14-975B-4136-A98D-23B1ED977B42}" dt="2020-04-27T21:49:59.033" v="1951" actId="26606"/>
          <ac:spMkLst>
            <pc:docMk/>
            <pc:sldMk cId="731599044" sldId="280"/>
            <ac:spMk id="77" creationId="{2B566528-1B12-4246-9431-5C2D7D081168}"/>
          </ac:spMkLst>
        </pc:spChg>
        <pc:spChg chg="add del">
          <ac:chgData name="Alvarez, Aaron" userId="27bc1e2d-5871-4846-9f5d-47f9ab0a325c" providerId="ADAL" clId="{C7630F14-975B-4136-A98D-23B1ED977B42}" dt="2020-04-27T21:49:59.033" v="1951" actId="26606"/>
          <ac:spMkLst>
            <pc:docMk/>
            <pc:sldMk cId="731599044" sldId="280"/>
            <ac:spMk id="78" creationId="{D3F51FEB-38FB-4F6C-9F7B-2F2AFAB65463}"/>
          </ac:spMkLst>
        </pc:spChg>
        <pc:spChg chg="add del">
          <ac:chgData name="Alvarez, Aaron" userId="27bc1e2d-5871-4846-9f5d-47f9ab0a325c" providerId="ADAL" clId="{C7630F14-975B-4136-A98D-23B1ED977B42}" dt="2020-04-27T21:49:59.033" v="1951" actId="26606"/>
          <ac:spMkLst>
            <pc:docMk/>
            <pc:sldMk cId="731599044" sldId="280"/>
            <ac:spMk id="79" creationId="{1E547BA6-BAE0-43BB-A7CA-60F69CE252F0}"/>
          </ac:spMkLst>
        </pc:spChg>
        <pc:spChg chg="add del">
          <ac:chgData name="Alvarez, Aaron" userId="27bc1e2d-5871-4846-9f5d-47f9ab0a325c" providerId="ADAL" clId="{C7630F14-975B-4136-A98D-23B1ED977B42}" dt="2020-04-27T21:50:01.060" v="1953" actId="26606"/>
          <ac:spMkLst>
            <pc:docMk/>
            <pc:sldMk cId="731599044" sldId="280"/>
            <ac:spMk id="83" creationId="{2B566528-1B12-4246-9431-5C2D7D081168}"/>
          </ac:spMkLst>
        </pc:spChg>
        <pc:spChg chg="add del">
          <ac:chgData name="Alvarez, Aaron" userId="27bc1e2d-5871-4846-9f5d-47f9ab0a325c" providerId="ADAL" clId="{C7630F14-975B-4136-A98D-23B1ED977B42}" dt="2020-04-27T21:50:01.060" v="1953" actId="26606"/>
          <ac:spMkLst>
            <pc:docMk/>
            <pc:sldMk cId="731599044" sldId="280"/>
            <ac:spMk id="84" creationId="{2E80C965-DB6D-4F81-9E9E-B027384D0BD6}"/>
          </ac:spMkLst>
        </pc:spChg>
        <pc:spChg chg="add del">
          <ac:chgData name="Alvarez, Aaron" userId="27bc1e2d-5871-4846-9f5d-47f9ab0a325c" providerId="ADAL" clId="{C7630F14-975B-4136-A98D-23B1ED977B42}" dt="2020-04-27T21:50:01.060" v="1953" actId="26606"/>
          <ac:spMkLst>
            <pc:docMk/>
            <pc:sldMk cId="731599044" sldId="280"/>
            <ac:spMk id="85" creationId="{A580F890-B085-4E95-96AA-55AEBEC5CE6E}"/>
          </ac:spMkLst>
        </pc:spChg>
        <pc:spChg chg="add del">
          <ac:chgData name="Alvarez, Aaron" userId="27bc1e2d-5871-4846-9f5d-47f9ab0a325c" providerId="ADAL" clId="{C7630F14-975B-4136-A98D-23B1ED977B42}" dt="2020-04-27T21:50:01.060" v="1953" actId="26606"/>
          <ac:spMkLst>
            <pc:docMk/>
            <pc:sldMk cId="731599044" sldId="280"/>
            <ac:spMk id="86" creationId="{D3F51FEB-38FB-4F6C-9F7B-2F2AFAB65463}"/>
          </ac:spMkLst>
        </pc:spChg>
        <pc:spChg chg="add del">
          <ac:chgData name="Alvarez, Aaron" userId="27bc1e2d-5871-4846-9f5d-47f9ab0a325c" providerId="ADAL" clId="{C7630F14-975B-4136-A98D-23B1ED977B42}" dt="2020-04-27T21:50:01.060" v="1953" actId="26606"/>
          <ac:spMkLst>
            <pc:docMk/>
            <pc:sldMk cId="731599044" sldId="280"/>
            <ac:spMk id="87" creationId="{1E547BA6-BAE0-43BB-A7CA-60F69CE252F0}"/>
          </ac:spMkLst>
        </pc:spChg>
        <pc:spChg chg="add del">
          <ac:chgData name="Alvarez, Aaron" userId="27bc1e2d-5871-4846-9f5d-47f9ab0a325c" providerId="ADAL" clId="{C7630F14-975B-4136-A98D-23B1ED977B42}" dt="2020-04-27T21:50:02.803" v="1955" actId="26606"/>
          <ac:spMkLst>
            <pc:docMk/>
            <pc:sldMk cId="731599044" sldId="280"/>
            <ac:spMk id="89" creationId="{2B566528-1B12-4246-9431-5C2D7D081168}"/>
          </ac:spMkLst>
        </pc:spChg>
        <pc:spChg chg="add del">
          <ac:chgData name="Alvarez, Aaron" userId="27bc1e2d-5871-4846-9f5d-47f9ab0a325c" providerId="ADAL" clId="{C7630F14-975B-4136-A98D-23B1ED977B42}" dt="2020-04-27T21:50:02.803" v="1955" actId="26606"/>
          <ac:spMkLst>
            <pc:docMk/>
            <pc:sldMk cId="731599044" sldId="280"/>
            <ac:spMk id="90" creationId="{D3F51FEB-38FB-4F6C-9F7B-2F2AFAB65463}"/>
          </ac:spMkLst>
        </pc:spChg>
        <pc:spChg chg="add del">
          <ac:chgData name="Alvarez, Aaron" userId="27bc1e2d-5871-4846-9f5d-47f9ab0a325c" providerId="ADAL" clId="{C7630F14-975B-4136-A98D-23B1ED977B42}" dt="2020-04-27T21:50:02.803" v="1955" actId="26606"/>
          <ac:spMkLst>
            <pc:docMk/>
            <pc:sldMk cId="731599044" sldId="280"/>
            <ac:spMk id="91" creationId="{1E547BA6-BAE0-43BB-A7CA-60F69CE252F0}"/>
          </ac:spMkLst>
        </pc:spChg>
        <pc:spChg chg="add del">
          <ac:chgData name="Alvarez, Aaron" userId="27bc1e2d-5871-4846-9f5d-47f9ab0a325c" providerId="ADAL" clId="{C7630F14-975B-4136-A98D-23B1ED977B42}" dt="2020-04-27T21:50:04.168" v="1957" actId="26606"/>
          <ac:spMkLst>
            <pc:docMk/>
            <pc:sldMk cId="731599044" sldId="280"/>
            <ac:spMk id="95" creationId="{2B566528-1B12-4246-9431-5C2D7D081168}"/>
          </ac:spMkLst>
        </pc:spChg>
        <pc:spChg chg="add del">
          <ac:chgData name="Alvarez, Aaron" userId="27bc1e2d-5871-4846-9f5d-47f9ab0a325c" providerId="ADAL" clId="{C7630F14-975B-4136-A98D-23B1ED977B42}" dt="2020-04-27T21:50:04.168" v="1957" actId="26606"/>
          <ac:spMkLst>
            <pc:docMk/>
            <pc:sldMk cId="731599044" sldId="280"/>
            <ac:spMk id="96" creationId="{2E80C965-DB6D-4F81-9E9E-B027384D0BD6}"/>
          </ac:spMkLst>
        </pc:spChg>
        <pc:spChg chg="add del">
          <ac:chgData name="Alvarez, Aaron" userId="27bc1e2d-5871-4846-9f5d-47f9ab0a325c" providerId="ADAL" clId="{C7630F14-975B-4136-A98D-23B1ED977B42}" dt="2020-04-27T21:50:04.168" v="1957" actId="26606"/>
          <ac:spMkLst>
            <pc:docMk/>
            <pc:sldMk cId="731599044" sldId="280"/>
            <ac:spMk id="97" creationId="{A580F890-B085-4E95-96AA-55AEBEC5CE6E}"/>
          </ac:spMkLst>
        </pc:spChg>
        <pc:spChg chg="add del">
          <ac:chgData name="Alvarez, Aaron" userId="27bc1e2d-5871-4846-9f5d-47f9ab0a325c" providerId="ADAL" clId="{C7630F14-975B-4136-A98D-23B1ED977B42}" dt="2020-04-27T21:50:04.168" v="1957" actId="26606"/>
          <ac:spMkLst>
            <pc:docMk/>
            <pc:sldMk cId="731599044" sldId="280"/>
            <ac:spMk id="98" creationId="{D3F51FEB-38FB-4F6C-9F7B-2F2AFAB65463}"/>
          </ac:spMkLst>
        </pc:spChg>
        <pc:spChg chg="add del">
          <ac:chgData name="Alvarez, Aaron" userId="27bc1e2d-5871-4846-9f5d-47f9ab0a325c" providerId="ADAL" clId="{C7630F14-975B-4136-A98D-23B1ED977B42}" dt="2020-04-27T21:50:04.168" v="1957" actId="26606"/>
          <ac:spMkLst>
            <pc:docMk/>
            <pc:sldMk cId="731599044" sldId="280"/>
            <ac:spMk id="99" creationId="{1E547BA6-BAE0-43BB-A7CA-60F69CE252F0}"/>
          </ac:spMkLst>
        </pc:spChg>
        <pc:spChg chg="add del">
          <ac:chgData name="Alvarez, Aaron" userId="27bc1e2d-5871-4846-9f5d-47f9ab0a325c" providerId="ADAL" clId="{C7630F14-975B-4136-A98D-23B1ED977B42}" dt="2020-04-27T21:50:05.463" v="1959" actId="26606"/>
          <ac:spMkLst>
            <pc:docMk/>
            <pc:sldMk cId="731599044" sldId="280"/>
            <ac:spMk id="101" creationId="{2B566528-1B12-4246-9431-5C2D7D081168}"/>
          </ac:spMkLst>
        </pc:spChg>
        <pc:spChg chg="add del">
          <ac:chgData name="Alvarez, Aaron" userId="27bc1e2d-5871-4846-9f5d-47f9ab0a325c" providerId="ADAL" clId="{C7630F14-975B-4136-A98D-23B1ED977B42}" dt="2020-04-27T21:50:05.463" v="1959" actId="26606"/>
          <ac:spMkLst>
            <pc:docMk/>
            <pc:sldMk cId="731599044" sldId="280"/>
            <ac:spMk id="102" creationId="{D3F51FEB-38FB-4F6C-9F7B-2F2AFAB65463}"/>
          </ac:spMkLst>
        </pc:spChg>
        <pc:spChg chg="add del">
          <ac:chgData name="Alvarez, Aaron" userId="27bc1e2d-5871-4846-9f5d-47f9ab0a325c" providerId="ADAL" clId="{C7630F14-975B-4136-A98D-23B1ED977B42}" dt="2020-04-27T21:50:05.463" v="1959" actId="26606"/>
          <ac:spMkLst>
            <pc:docMk/>
            <pc:sldMk cId="731599044" sldId="280"/>
            <ac:spMk id="103" creationId="{1E547BA6-BAE0-43BB-A7CA-60F69CE252F0}"/>
          </ac:spMkLst>
        </pc:spChg>
        <pc:spChg chg="add del">
          <ac:chgData name="Alvarez, Aaron" userId="27bc1e2d-5871-4846-9f5d-47f9ab0a325c" providerId="ADAL" clId="{C7630F14-975B-4136-A98D-23B1ED977B42}" dt="2020-04-27T21:50:07.334" v="1961" actId="26606"/>
          <ac:spMkLst>
            <pc:docMk/>
            <pc:sldMk cId="731599044" sldId="280"/>
            <ac:spMk id="107" creationId="{2B566528-1B12-4246-9431-5C2D7D081168}"/>
          </ac:spMkLst>
        </pc:spChg>
        <pc:spChg chg="add del">
          <ac:chgData name="Alvarez, Aaron" userId="27bc1e2d-5871-4846-9f5d-47f9ab0a325c" providerId="ADAL" clId="{C7630F14-975B-4136-A98D-23B1ED977B42}" dt="2020-04-27T21:50:07.334" v="1961" actId="26606"/>
          <ac:spMkLst>
            <pc:docMk/>
            <pc:sldMk cId="731599044" sldId="280"/>
            <ac:spMk id="108" creationId="{2E80C965-DB6D-4F81-9E9E-B027384D0BD6}"/>
          </ac:spMkLst>
        </pc:spChg>
        <pc:spChg chg="add del">
          <ac:chgData name="Alvarez, Aaron" userId="27bc1e2d-5871-4846-9f5d-47f9ab0a325c" providerId="ADAL" clId="{C7630F14-975B-4136-A98D-23B1ED977B42}" dt="2020-04-27T21:50:07.334" v="1961" actId="26606"/>
          <ac:spMkLst>
            <pc:docMk/>
            <pc:sldMk cId="731599044" sldId="280"/>
            <ac:spMk id="109" creationId="{A580F890-B085-4E95-96AA-55AEBEC5CE6E}"/>
          </ac:spMkLst>
        </pc:spChg>
        <pc:spChg chg="add del">
          <ac:chgData name="Alvarez, Aaron" userId="27bc1e2d-5871-4846-9f5d-47f9ab0a325c" providerId="ADAL" clId="{C7630F14-975B-4136-A98D-23B1ED977B42}" dt="2020-04-27T21:50:07.334" v="1961" actId="26606"/>
          <ac:spMkLst>
            <pc:docMk/>
            <pc:sldMk cId="731599044" sldId="280"/>
            <ac:spMk id="110" creationId="{D3F51FEB-38FB-4F6C-9F7B-2F2AFAB65463}"/>
          </ac:spMkLst>
        </pc:spChg>
        <pc:spChg chg="add del">
          <ac:chgData name="Alvarez, Aaron" userId="27bc1e2d-5871-4846-9f5d-47f9ab0a325c" providerId="ADAL" clId="{C7630F14-975B-4136-A98D-23B1ED977B42}" dt="2020-04-27T21:50:07.334" v="1961" actId="26606"/>
          <ac:spMkLst>
            <pc:docMk/>
            <pc:sldMk cId="731599044" sldId="280"/>
            <ac:spMk id="111" creationId="{1E547BA6-BAE0-43BB-A7CA-60F69CE252F0}"/>
          </ac:spMkLst>
        </pc:spChg>
        <pc:spChg chg="add del">
          <ac:chgData name="Alvarez, Aaron" userId="27bc1e2d-5871-4846-9f5d-47f9ab0a325c" providerId="ADAL" clId="{C7630F14-975B-4136-A98D-23B1ED977B42}" dt="2020-04-27T21:50:09.010" v="1963" actId="26606"/>
          <ac:spMkLst>
            <pc:docMk/>
            <pc:sldMk cId="731599044" sldId="280"/>
            <ac:spMk id="113" creationId="{2B566528-1B12-4246-9431-5C2D7D081168}"/>
          </ac:spMkLst>
        </pc:spChg>
        <pc:spChg chg="add del">
          <ac:chgData name="Alvarez, Aaron" userId="27bc1e2d-5871-4846-9f5d-47f9ab0a325c" providerId="ADAL" clId="{C7630F14-975B-4136-A98D-23B1ED977B42}" dt="2020-04-27T21:50:09.010" v="1963" actId="26606"/>
          <ac:spMkLst>
            <pc:docMk/>
            <pc:sldMk cId="731599044" sldId="280"/>
            <ac:spMk id="114" creationId="{D3F51FEB-38FB-4F6C-9F7B-2F2AFAB65463}"/>
          </ac:spMkLst>
        </pc:spChg>
        <pc:spChg chg="add del">
          <ac:chgData name="Alvarez, Aaron" userId="27bc1e2d-5871-4846-9f5d-47f9ab0a325c" providerId="ADAL" clId="{C7630F14-975B-4136-A98D-23B1ED977B42}" dt="2020-04-27T21:50:09.010" v="1963" actId="26606"/>
          <ac:spMkLst>
            <pc:docMk/>
            <pc:sldMk cId="731599044" sldId="280"/>
            <ac:spMk id="115" creationId="{1E547BA6-BAE0-43BB-A7CA-60F69CE252F0}"/>
          </ac:spMkLst>
        </pc:spChg>
        <pc:spChg chg="add del">
          <ac:chgData name="Alvarez, Aaron" userId="27bc1e2d-5871-4846-9f5d-47f9ab0a325c" providerId="ADAL" clId="{C7630F14-975B-4136-A98D-23B1ED977B42}" dt="2020-04-27T22:30:57.727" v="3589" actId="26606"/>
          <ac:spMkLst>
            <pc:docMk/>
            <pc:sldMk cId="731599044" sldId="280"/>
            <ac:spMk id="119" creationId="{2B566528-1B12-4246-9431-5C2D7D081168}"/>
          </ac:spMkLst>
        </pc:spChg>
        <pc:spChg chg="add del">
          <ac:chgData name="Alvarez, Aaron" userId="27bc1e2d-5871-4846-9f5d-47f9ab0a325c" providerId="ADAL" clId="{C7630F14-975B-4136-A98D-23B1ED977B42}" dt="2020-04-27T22:30:57.727" v="3589" actId="26606"/>
          <ac:spMkLst>
            <pc:docMk/>
            <pc:sldMk cId="731599044" sldId="280"/>
            <ac:spMk id="120" creationId="{2E80C965-DB6D-4F81-9E9E-B027384D0BD6}"/>
          </ac:spMkLst>
        </pc:spChg>
        <pc:spChg chg="add del">
          <ac:chgData name="Alvarez, Aaron" userId="27bc1e2d-5871-4846-9f5d-47f9ab0a325c" providerId="ADAL" clId="{C7630F14-975B-4136-A98D-23B1ED977B42}" dt="2020-04-27T22:30:57.727" v="3589" actId="26606"/>
          <ac:spMkLst>
            <pc:docMk/>
            <pc:sldMk cId="731599044" sldId="280"/>
            <ac:spMk id="121" creationId="{A580F890-B085-4E95-96AA-55AEBEC5CE6E}"/>
          </ac:spMkLst>
        </pc:spChg>
        <pc:spChg chg="add del">
          <ac:chgData name="Alvarez, Aaron" userId="27bc1e2d-5871-4846-9f5d-47f9ab0a325c" providerId="ADAL" clId="{C7630F14-975B-4136-A98D-23B1ED977B42}" dt="2020-04-27T22:30:57.727" v="3589" actId="26606"/>
          <ac:spMkLst>
            <pc:docMk/>
            <pc:sldMk cId="731599044" sldId="280"/>
            <ac:spMk id="122" creationId="{D3F51FEB-38FB-4F6C-9F7B-2F2AFAB65463}"/>
          </ac:spMkLst>
        </pc:spChg>
        <pc:spChg chg="add del">
          <ac:chgData name="Alvarez, Aaron" userId="27bc1e2d-5871-4846-9f5d-47f9ab0a325c" providerId="ADAL" clId="{C7630F14-975B-4136-A98D-23B1ED977B42}" dt="2020-04-27T22:30:57.727" v="3589" actId="26606"/>
          <ac:spMkLst>
            <pc:docMk/>
            <pc:sldMk cId="731599044" sldId="280"/>
            <ac:spMk id="123" creationId="{1E547BA6-BAE0-43BB-A7CA-60F69CE252F0}"/>
          </ac:spMkLst>
        </pc:spChg>
        <pc:spChg chg="add del">
          <ac:chgData name="Alvarez, Aaron" userId="27bc1e2d-5871-4846-9f5d-47f9ab0a325c" providerId="ADAL" clId="{C7630F14-975B-4136-A98D-23B1ED977B42}" dt="2020-04-27T22:30:49.022" v="3586" actId="26606"/>
          <ac:spMkLst>
            <pc:docMk/>
            <pc:sldMk cId="731599044" sldId="280"/>
            <ac:spMk id="128" creationId="{CF62D2A7-8207-488C-9F46-316BA81A16C8}"/>
          </ac:spMkLst>
        </pc:spChg>
        <pc:spChg chg="add del">
          <ac:chgData name="Alvarez, Aaron" userId="27bc1e2d-5871-4846-9f5d-47f9ab0a325c" providerId="ADAL" clId="{C7630F14-975B-4136-A98D-23B1ED977B42}" dt="2020-04-27T22:30:57.715" v="3588" actId="26606"/>
          <ac:spMkLst>
            <pc:docMk/>
            <pc:sldMk cId="731599044" sldId="280"/>
            <ac:spMk id="130" creationId="{450D3AD2-FA80-415F-A9CE-54D884561CD7}"/>
          </ac:spMkLst>
        </pc:spChg>
        <pc:spChg chg="add del">
          <ac:chgData name="Alvarez, Aaron" userId="27bc1e2d-5871-4846-9f5d-47f9ab0a325c" providerId="ADAL" clId="{C7630F14-975B-4136-A98D-23B1ED977B42}" dt="2020-04-27T22:30:57.715" v="3588" actId="26606"/>
          <ac:spMkLst>
            <pc:docMk/>
            <pc:sldMk cId="731599044" sldId="280"/>
            <ac:spMk id="131" creationId="{6EA86598-DA2C-41D5-BC0C-E877F8818EEB}"/>
          </ac:spMkLst>
        </pc:spChg>
        <pc:spChg chg="add del">
          <ac:chgData name="Alvarez, Aaron" userId="27bc1e2d-5871-4846-9f5d-47f9ab0a325c" providerId="ADAL" clId="{C7630F14-975B-4136-A98D-23B1ED977B42}" dt="2020-04-27T22:30:57.715" v="3588" actId="26606"/>
          <ac:spMkLst>
            <pc:docMk/>
            <pc:sldMk cId="731599044" sldId="280"/>
            <ac:spMk id="132" creationId="{87F16C5A-0D41-47A9-B0A2-9C2AD7A8CF32}"/>
          </ac:spMkLst>
        </pc:spChg>
        <pc:spChg chg="add">
          <ac:chgData name="Alvarez, Aaron" userId="27bc1e2d-5871-4846-9f5d-47f9ab0a325c" providerId="ADAL" clId="{C7630F14-975B-4136-A98D-23B1ED977B42}" dt="2020-04-27T22:30:57.727" v="3589" actId="26606"/>
          <ac:spMkLst>
            <pc:docMk/>
            <pc:sldMk cId="731599044" sldId="280"/>
            <ac:spMk id="134" creationId="{B0792D4F-247E-46FE-85FC-881DEFA41D94}"/>
          </ac:spMkLst>
        </pc:spChg>
        <pc:grpChg chg="add del">
          <ac:chgData name="Alvarez, Aaron" userId="27bc1e2d-5871-4846-9f5d-47f9ab0a325c" providerId="ADAL" clId="{C7630F14-975B-4136-A98D-23B1ED977B42}" dt="2020-04-27T21:10:33.559" v="194" actId="26606"/>
          <ac:grpSpMkLst>
            <pc:docMk/>
            <pc:sldMk cId="731599044" sldId="280"/>
            <ac:grpSpMk id="42" creationId="{07EAA094-9CF6-4695-958A-33D9BCAA9474}"/>
          </ac:grpSpMkLst>
        </pc:grpChg>
        <pc:grpChg chg="add del">
          <ac:chgData name="Alvarez, Aaron" userId="27bc1e2d-5871-4846-9f5d-47f9ab0a325c" providerId="ADAL" clId="{C7630F14-975B-4136-A98D-23B1ED977B42}" dt="2020-04-27T21:50:09.024" v="1964" actId="26606"/>
          <ac:grpSpMkLst>
            <pc:docMk/>
            <pc:sldMk cId="731599044" sldId="280"/>
            <ac:grpSpMk id="60" creationId="{07EAA094-9CF6-4695-958A-33D9BCAA9474}"/>
          </ac:grpSpMkLst>
        </pc:grpChg>
        <pc:grpChg chg="add del">
          <ac:chgData name="Alvarez, Aaron" userId="27bc1e2d-5871-4846-9f5d-47f9ab0a325c" providerId="ADAL" clId="{C7630F14-975B-4136-A98D-23B1ED977B42}" dt="2020-04-27T21:49:59.033" v="1951" actId="26606"/>
          <ac:grpSpMkLst>
            <pc:docMk/>
            <pc:sldMk cId="731599044" sldId="280"/>
            <ac:grpSpMk id="80" creationId="{07EAA094-9CF6-4695-958A-33D9BCAA9474}"/>
          </ac:grpSpMkLst>
        </pc:grpChg>
        <pc:grpChg chg="add del">
          <ac:chgData name="Alvarez, Aaron" userId="27bc1e2d-5871-4846-9f5d-47f9ab0a325c" providerId="ADAL" clId="{C7630F14-975B-4136-A98D-23B1ED977B42}" dt="2020-04-27T21:50:02.803" v="1955" actId="26606"/>
          <ac:grpSpMkLst>
            <pc:docMk/>
            <pc:sldMk cId="731599044" sldId="280"/>
            <ac:grpSpMk id="92" creationId="{07EAA094-9CF6-4695-958A-33D9BCAA9474}"/>
          </ac:grpSpMkLst>
        </pc:grpChg>
        <pc:grpChg chg="add del">
          <ac:chgData name="Alvarez, Aaron" userId="27bc1e2d-5871-4846-9f5d-47f9ab0a325c" providerId="ADAL" clId="{C7630F14-975B-4136-A98D-23B1ED977B42}" dt="2020-04-27T21:50:05.463" v="1959" actId="26606"/>
          <ac:grpSpMkLst>
            <pc:docMk/>
            <pc:sldMk cId="731599044" sldId="280"/>
            <ac:grpSpMk id="104" creationId="{07EAA094-9CF6-4695-958A-33D9BCAA9474}"/>
          </ac:grpSpMkLst>
        </pc:grpChg>
        <pc:grpChg chg="add del">
          <ac:chgData name="Alvarez, Aaron" userId="27bc1e2d-5871-4846-9f5d-47f9ab0a325c" providerId="ADAL" clId="{C7630F14-975B-4136-A98D-23B1ED977B42}" dt="2020-04-27T21:50:09.010" v="1963" actId="26606"/>
          <ac:grpSpMkLst>
            <pc:docMk/>
            <pc:sldMk cId="731599044" sldId="280"/>
            <ac:grpSpMk id="116" creationId="{07EAA094-9CF6-4695-958A-33D9BCAA9474}"/>
          </ac:grpSpMkLst>
        </pc:grpChg>
        <pc:picChg chg="add del mod">
          <ac:chgData name="Alvarez, Aaron" userId="27bc1e2d-5871-4846-9f5d-47f9ab0a325c" providerId="ADAL" clId="{C7630F14-975B-4136-A98D-23B1ED977B42}" dt="2020-04-27T22:30:57.727" v="3589" actId="26606"/>
          <ac:picMkLst>
            <pc:docMk/>
            <pc:sldMk cId="731599044" sldId="280"/>
            <ac:picMk id="7" creationId="{E7C5E6D6-B651-46BC-A99D-EF98CC2D51F9}"/>
          </ac:picMkLst>
        </pc:picChg>
        <pc:picChg chg="add del">
          <ac:chgData name="Alvarez, Aaron" userId="27bc1e2d-5871-4846-9f5d-47f9ab0a325c" providerId="ADAL" clId="{C7630F14-975B-4136-A98D-23B1ED977B42}" dt="2020-04-27T21:17:40.525" v="1348"/>
          <ac:picMkLst>
            <pc:docMk/>
            <pc:sldMk cId="731599044" sldId="280"/>
            <ac:picMk id="14" creationId="{49267043-3E45-4EDC-9AC1-1139C4B88675}"/>
          </ac:picMkLst>
        </pc:picChg>
        <pc:picChg chg="add del">
          <ac:chgData name="Alvarez, Aaron" userId="27bc1e2d-5871-4846-9f5d-47f9ab0a325c" providerId="ADAL" clId="{C7630F14-975B-4136-A98D-23B1ED977B42}" dt="2020-04-27T21:17:45.692" v="1351"/>
          <ac:picMkLst>
            <pc:docMk/>
            <pc:sldMk cId="731599044" sldId="280"/>
            <ac:picMk id="15" creationId="{7D96AC52-5C04-424F-858C-3C3BB5598D24}"/>
          </ac:picMkLst>
        </pc:picChg>
        <pc:picChg chg="add del">
          <ac:chgData name="Alvarez, Aaron" userId="27bc1e2d-5871-4846-9f5d-47f9ab0a325c" providerId="ADAL" clId="{C7630F14-975B-4136-A98D-23B1ED977B42}" dt="2020-04-27T21:18:05.974" v="1355"/>
          <ac:picMkLst>
            <pc:docMk/>
            <pc:sldMk cId="731599044" sldId="280"/>
            <ac:picMk id="17" creationId="{3FDCB4B5-E476-4F63-87E6-C7160B2981B8}"/>
          </ac:picMkLst>
        </pc:picChg>
        <pc:cxnChg chg="del">
          <ac:chgData name="Alvarez, Aaron" userId="27bc1e2d-5871-4846-9f5d-47f9ab0a325c" providerId="ADAL" clId="{C7630F14-975B-4136-A98D-23B1ED977B42}" dt="2020-04-27T21:25:36.663" v="1793" actId="26606"/>
          <ac:cxnSpMkLst>
            <pc:docMk/>
            <pc:sldMk cId="731599044" sldId="280"/>
            <ac:cxnSpMk id="49" creationId="{E4A809D5-3600-46D4-A466-67F2349A54FB}"/>
          </ac:cxnSpMkLst>
        </pc:cxnChg>
        <pc:cxnChg chg="add">
          <ac:chgData name="Alvarez, Aaron" userId="27bc1e2d-5871-4846-9f5d-47f9ab0a325c" providerId="ADAL" clId="{C7630F14-975B-4136-A98D-23B1ED977B42}" dt="2020-04-27T22:30:57.727" v="3589" actId="26606"/>
          <ac:cxnSpMkLst>
            <pc:docMk/>
            <pc:sldMk cId="731599044" sldId="280"/>
            <ac:cxnSpMk id="135" creationId="{749A7284-D010-4ACB-A08A-FC3C3689B5EB}"/>
          </ac:cxnSpMkLst>
        </pc:cxnChg>
      </pc:sldChg>
      <pc:sldChg chg="del ord">
        <pc:chgData name="Alvarez, Aaron" userId="27bc1e2d-5871-4846-9f5d-47f9ab0a325c" providerId="ADAL" clId="{C7630F14-975B-4136-A98D-23B1ED977B42}" dt="2020-04-27T20:42:51.112" v="2" actId="2696"/>
        <pc:sldMkLst>
          <pc:docMk/>
          <pc:sldMk cId="54308201" sldId="281"/>
        </pc:sldMkLst>
      </pc:sldChg>
      <pc:sldChg chg="addSp delSp">
        <pc:chgData name="Alvarez, Aaron" userId="27bc1e2d-5871-4846-9f5d-47f9ab0a325c" providerId="ADAL" clId="{C7630F14-975B-4136-A98D-23B1ED977B42}" dt="2020-04-27T21:45:59.899" v="1872" actId="26606"/>
        <pc:sldMkLst>
          <pc:docMk/>
          <pc:sldMk cId="2147246092" sldId="284"/>
        </pc:sldMkLst>
        <pc:spChg chg="del">
          <ac:chgData name="Alvarez, Aaron" userId="27bc1e2d-5871-4846-9f5d-47f9ab0a325c" providerId="ADAL" clId="{C7630F14-975B-4136-A98D-23B1ED977B42}" dt="2020-04-27T21:45:59.899" v="1872" actId="26606"/>
          <ac:spMkLst>
            <pc:docMk/>
            <pc:sldMk cId="2147246092" sldId="284"/>
            <ac:spMk id="59" creationId="{88294908-8B00-4F58-BBBA-20F71A40AA9E}"/>
          </ac:spMkLst>
        </pc:spChg>
        <pc:spChg chg="del">
          <ac:chgData name="Alvarez, Aaron" userId="27bc1e2d-5871-4846-9f5d-47f9ab0a325c" providerId="ADAL" clId="{C7630F14-975B-4136-A98D-23B1ED977B42}" dt="2020-04-27T21:45:59.899" v="1872" actId="26606"/>
          <ac:spMkLst>
            <pc:docMk/>
            <pc:sldMk cId="2147246092" sldId="284"/>
            <ac:spMk id="61" creationId="{4364C879-1404-4203-8E9D-CC5DE0A621A2}"/>
          </ac:spMkLst>
        </pc:spChg>
        <pc:spChg chg="del">
          <ac:chgData name="Alvarez, Aaron" userId="27bc1e2d-5871-4846-9f5d-47f9ab0a325c" providerId="ADAL" clId="{C7630F14-975B-4136-A98D-23B1ED977B42}" dt="2020-04-27T21:45:59.899" v="1872" actId="26606"/>
          <ac:spMkLst>
            <pc:docMk/>
            <pc:sldMk cId="2147246092" sldId="284"/>
            <ac:spMk id="63" creationId="{84617302-4B0D-4351-A6BB-6F0930D943AC}"/>
          </ac:spMkLst>
        </pc:spChg>
        <pc:spChg chg="del">
          <ac:chgData name="Alvarez, Aaron" userId="27bc1e2d-5871-4846-9f5d-47f9ab0a325c" providerId="ADAL" clId="{C7630F14-975B-4136-A98D-23B1ED977B42}" dt="2020-04-27T21:45:59.899" v="1872" actId="26606"/>
          <ac:spMkLst>
            <pc:docMk/>
            <pc:sldMk cId="2147246092" sldId="284"/>
            <ac:spMk id="65" creationId="{DA2C7802-C2E0-4218-8F89-8DD7CCD2CD1C}"/>
          </ac:spMkLst>
        </pc:spChg>
        <pc:spChg chg="del">
          <ac:chgData name="Alvarez, Aaron" userId="27bc1e2d-5871-4846-9f5d-47f9ab0a325c" providerId="ADAL" clId="{C7630F14-975B-4136-A98D-23B1ED977B42}" dt="2020-04-27T21:45:59.899" v="1872" actId="26606"/>
          <ac:spMkLst>
            <pc:docMk/>
            <pc:sldMk cId="2147246092" sldId="284"/>
            <ac:spMk id="67" creationId="{A6D7111A-21E5-4EE9-8A78-10E5530F0116}"/>
          </ac:spMkLst>
        </pc:spChg>
        <pc:spChg chg="del">
          <ac:chgData name="Alvarez, Aaron" userId="27bc1e2d-5871-4846-9f5d-47f9ab0a325c" providerId="ADAL" clId="{C7630F14-975B-4136-A98D-23B1ED977B42}" dt="2020-04-27T21:45:59.899" v="1872" actId="26606"/>
          <ac:spMkLst>
            <pc:docMk/>
            <pc:sldMk cId="2147246092" sldId="284"/>
            <ac:spMk id="69" creationId="{A3969E80-A77B-49FC-9122-D89AFD5EE118}"/>
          </ac:spMkLst>
        </pc:spChg>
        <pc:spChg chg="del">
          <ac:chgData name="Alvarez, Aaron" userId="27bc1e2d-5871-4846-9f5d-47f9ab0a325c" providerId="ADAL" clId="{C7630F14-975B-4136-A98D-23B1ED977B42}" dt="2020-04-27T21:45:59.899" v="1872" actId="26606"/>
          <ac:spMkLst>
            <pc:docMk/>
            <pc:sldMk cId="2147246092" sldId="284"/>
            <ac:spMk id="71" creationId="{1849CA57-76BD-4CF2-80BA-D7A46A01B7B1}"/>
          </ac:spMkLst>
        </pc:spChg>
        <pc:spChg chg="del">
          <ac:chgData name="Alvarez, Aaron" userId="27bc1e2d-5871-4846-9f5d-47f9ab0a325c" providerId="ADAL" clId="{C7630F14-975B-4136-A98D-23B1ED977B42}" dt="2020-04-27T21:45:59.899" v="1872" actId="26606"/>
          <ac:spMkLst>
            <pc:docMk/>
            <pc:sldMk cId="2147246092" sldId="284"/>
            <ac:spMk id="73" creationId="{35E9085E-E730-4768-83D4-6CB7E9897153}"/>
          </ac:spMkLst>
        </pc:spChg>
        <pc:spChg chg="del">
          <ac:chgData name="Alvarez, Aaron" userId="27bc1e2d-5871-4846-9f5d-47f9ab0a325c" providerId="ADAL" clId="{C7630F14-975B-4136-A98D-23B1ED977B42}" dt="2020-04-27T21:45:59.899" v="1872" actId="26606"/>
          <ac:spMkLst>
            <pc:docMk/>
            <pc:sldMk cId="2147246092" sldId="284"/>
            <ac:spMk id="75" creationId="{973272FE-A474-4CAE-8CA2-BCC8B476C3F4}"/>
          </ac:spMkLst>
        </pc:spChg>
        <pc:spChg chg="del">
          <ac:chgData name="Alvarez, Aaron" userId="27bc1e2d-5871-4846-9f5d-47f9ab0a325c" providerId="ADAL" clId="{C7630F14-975B-4136-A98D-23B1ED977B42}" dt="2020-04-27T21:45:59.899" v="1872" actId="26606"/>
          <ac:spMkLst>
            <pc:docMk/>
            <pc:sldMk cId="2147246092" sldId="284"/>
            <ac:spMk id="77" creationId="{E07981EA-05A6-437C-88D7-B377B92B031D}"/>
          </ac:spMkLst>
        </pc:spChg>
        <pc:spChg chg="del">
          <ac:chgData name="Alvarez, Aaron" userId="27bc1e2d-5871-4846-9f5d-47f9ab0a325c" providerId="ADAL" clId="{C7630F14-975B-4136-A98D-23B1ED977B42}" dt="2020-04-27T21:45:59.899" v="1872" actId="26606"/>
          <ac:spMkLst>
            <pc:docMk/>
            <pc:sldMk cId="2147246092" sldId="284"/>
            <ac:spMk id="79" creationId="{15E3C750-986E-4769-B1AE-49289FBEE757}"/>
          </ac:spMkLst>
        </pc:spChg>
        <pc:spChg chg="add">
          <ac:chgData name="Alvarez, Aaron" userId="27bc1e2d-5871-4846-9f5d-47f9ab0a325c" providerId="ADAL" clId="{C7630F14-975B-4136-A98D-23B1ED977B42}" dt="2020-04-27T21:45:59.899" v="1872" actId="26606"/>
          <ac:spMkLst>
            <pc:docMk/>
            <pc:sldMk cId="2147246092" sldId="284"/>
            <ac:spMk id="84" creationId="{EE39DFCF-9247-4DE5-BB93-074BFAF07A3F}"/>
          </ac:spMkLst>
        </pc:spChg>
        <pc:spChg chg="add">
          <ac:chgData name="Alvarez, Aaron" userId="27bc1e2d-5871-4846-9f5d-47f9ab0a325c" providerId="ADAL" clId="{C7630F14-975B-4136-A98D-23B1ED977B42}" dt="2020-04-27T21:45:59.899" v="1872" actId="26606"/>
          <ac:spMkLst>
            <pc:docMk/>
            <pc:sldMk cId="2147246092" sldId="284"/>
            <ac:spMk id="86" creationId="{442B652E-D499-4CDA-8F7A-60469EDBCBE3}"/>
          </ac:spMkLst>
        </pc:spChg>
        <pc:spChg chg="add">
          <ac:chgData name="Alvarez, Aaron" userId="27bc1e2d-5871-4846-9f5d-47f9ab0a325c" providerId="ADAL" clId="{C7630F14-975B-4136-A98D-23B1ED977B42}" dt="2020-04-27T21:45:59.899" v="1872" actId="26606"/>
          <ac:spMkLst>
            <pc:docMk/>
            <pc:sldMk cId="2147246092" sldId="284"/>
            <ac:spMk id="88" creationId="{484A22B8-F5B6-47C2-B88E-DADAF379130D}"/>
          </ac:spMkLst>
        </pc:spChg>
        <pc:spChg chg="add">
          <ac:chgData name="Alvarez, Aaron" userId="27bc1e2d-5871-4846-9f5d-47f9ab0a325c" providerId="ADAL" clId="{C7630F14-975B-4136-A98D-23B1ED977B42}" dt="2020-04-27T21:45:59.899" v="1872" actId="26606"/>
          <ac:spMkLst>
            <pc:docMk/>
            <pc:sldMk cId="2147246092" sldId="284"/>
            <ac:spMk id="90" creationId="{A987C18C-164D-4263-B486-4647A98E888E}"/>
          </ac:spMkLst>
        </pc:spChg>
        <pc:spChg chg="add">
          <ac:chgData name="Alvarez, Aaron" userId="27bc1e2d-5871-4846-9f5d-47f9ab0a325c" providerId="ADAL" clId="{C7630F14-975B-4136-A98D-23B1ED977B42}" dt="2020-04-27T21:45:59.899" v="1872" actId="26606"/>
          <ac:spMkLst>
            <pc:docMk/>
            <pc:sldMk cId="2147246092" sldId="284"/>
            <ac:spMk id="92" creationId="{E7E98B39-04C6-408B-92FD-76862874063D}"/>
          </ac:spMkLst>
        </pc:spChg>
        <pc:spChg chg="add">
          <ac:chgData name="Alvarez, Aaron" userId="27bc1e2d-5871-4846-9f5d-47f9ab0a325c" providerId="ADAL" clId="{C7630F14-975B-4136-A98D-23B1ED977B42}" dt="2020-04-27T21:45:59.899" v="1872" actId="26606"/>
          <ac:spMkLst>
            <pc:docMk/>
            <pc:sldMk cId="2147246092" sldId="284"/>
            <ac:spMk id="94" creationId="{981C8C27-2457-421F-BDC4-7B4EA3C78286}"/>
          </ac:spMkLst>
        </pc:spChg>
        <pc:spChg chg="add">
          <ac:chgData name="Alvarez, Aaron" userId="27bc1e2d-5871-4846-9f5d-47f9ab0a325c" providerId="ADAL" clId="{C7630F14-975B-4136-A98D-23B1ED977B42}" dt="2020-04-27T21:45:59.899" v="1872" actId="26606"/>
          <ac:spMkLst>
            <pc:docMk/>
            <pc:sldMk cId="2147246092" sldId="284"/>
            <ac:spMk id="96" creationId="{CEA13C66-82C1-44AF-972B-8F5CCA41B6D9}"/>
          </ac:spMkLst>
        </pc:spChg>
        <pc:spChg chg="add">
          <ac:chgData name="Alvarez, Aaron" userId="27bc1e2d-5871-4846-9f5d-47f9ab0a325c" providerId="ADAL" clId="{C7630F14-975B-4136-A98D-23B1ED977B42}" dt="2020-04-27T21:45:59.899" v="1872" actId="26606"/>
          <ac:spMkLst>
            <pc:docMk/>
            <pc:sldMk cId="2147246092" sldId="284"/>
            <ac:spMk id="98" creationId="{9DB36437-FE59-457E-91A7-396BBD3C9C6A}"/>
          </ac:spMkLst>
        </pc:spChg>
        <pc:spChg chg="add">
          <ac:chgData name="Alvarez, Aaron" userId="27bc1e2d-5871-4846-9f5d-47f9ab0a325c" providerId="ADAL" clId="{C7630F14-975B-4136-A98D-23B1ED977B42}" dt="2020-04-27T21:45:59.899" v="1872" actId="26606"/>
          <ac:spMkLst>
            <pc:docMk/>
            <pc:sldMk cId="2147246092" sldId="284"/>
            <ac:spMk id="100" creationId="{844D3693-2EFE-4667-89D5-47E2D5920912}"/>
          </ac:spMkLst>
        </pc:spChg>
        <pc:spChg chg="add">
          <ac:chgData name="Alvarez, Aaron" userId="27bc1e2d-5871-4846-9f5d-47f9ab0a325c" providerId="ADAL" clId="{C7630F14-975B-4136-A98D-23B1ED977B42}" dt="2020-04-27T21:45:59.899" v="1872" actId="26606"/>
          <ac:spMkLst>
            <pc:docMk/>
            <pc:sldMk cId="2147246092" sldId="284"/>
            <ac:spMk id="102" creationId="{C21FD796-9CD0-404D-8DF5-5274C0BCC754}"/>
          </ac:spMkLst>
        </pc:spChg>
      </pc:sldChg>
      <pc:sldChg chg="addSp delSp modSp">
        <pc:chgData name="Alvarez, Aaron" userId="27bc1e2d-5871-4846-9f5d-47f9ab0a325c" providerId="ADAL" clId="{C7630F14-975B-4136-A98D-23B1ED977B42}" dt="2020-04-27T21:46:05.253" v="1873" actId="26606"/>
        <pc:sldMkLst>
          <pc:docMk/>
          <pc:sldMk cId="2861971078" sldId="285"/>
        </pc:sldMkLst>
        <pc:spChg chg="mod ord">
          <ac:chgData name="Alvarez, Aaron" userId="27bc1e2d-5871-4846-9f5d-47f9ab0a325c" providerId="ADAL" clId="{C7630F14-975B-4136-A98D-23B1ED977B42}" dt="2020-04-27T21:25:55.938" v="1794" actId="26606"/>
          <ac:spMkLst>
            <pc:docMk/>
            <pc:sldMk cId="2861971078" sldId="285"/>
            <ac:spMk id="2" creationId="{9710C388-800A-4B82-A301-C97FAFDE8A6B}"/>
          </ac:spMkLst>
        </pc:spChg>
        <pc:spChg chg="mod ord">
          <ac:chgData name="Alvarez, Aaron" userId="27bc1e2d-5871-4846-9f5d-47f9ab0a325c" providerId="ADAL" clId="{C7630F14-975B-4136-A98D-23B1ED977B42}" dt="2020-04-27T21:46:05.253" v="1873" actId="26606"/>
          <ac:spMkLst>
            <pc:docMk/>
            <pc:sldMk cId="2861971078" sldId="285"/>
            <ac:spMk id="3" creationId="{2642336E-ADFA-45AC-A116-B7C1CE25C82A}"/>
          </ac:spMkLst>
        </pc:spChg>
        <pc:spChg chg="del">
          <ac:chgData name="Alvarez, Aaron" userId="27bc1e2d-5871-4846-9f5d-47f9ab0a325c" providerId="ADAL" clId="{C7630F14-975B-4136-A98D-23B1ED977B42}" dt="2020-04-27T21:25:55.938" v="1794" actId="26606"/>
          <ac:spMkLst>
            <pc:docMk/>
            <pc:sldMk cId="2861971078" sldId="285"/>
            <ac:spMk id="8" creationId="{559AE206-7EBA-4D33-8BC9-9D8158553F0E}"/>
          </ac:spMkLst>
        </pc:spChg>
        <pc:spChg chg="del">
          <ac:chgData name="Alvarez, Aaron" userId="27bc1e2d-5871-4846-9f5d-47f9ab0a325c" providerId="ADAL" clId="{C7630F14-975B-4136-A98D-23B1ED977B42}" dt="2020-04-27T21:25:55.938" v="1794" actId="26606"/>
          <ac:spMkLst>
            <pc:docMk/>
            <pc:sldMk cId="2861971078" sldId="285"/>
            <ac:spMk id="10" creationId="{6437D937-A7F1-4011-92B4-328E5BE1B166}"/>
          </ac:spMkLst>
        </pc:spChg>
        <pc:spChg chg="del">
          <ac:chgData name="Alvarez, Aaron" userId="27bc1e2d-5871-4846-9f5d-47f9ab0a325c" providerId="ADAL" clId="{C7630F14-975B-4136-A98D-23B1ED977B42}" dt="2020-04-27T21:25:55.938" v="1794" actId="26606"/>
          <ac:spMkLst>
            <pc:docMk/>
            <pc:sldMk cId="2861971078" sldId="285"/>
            <ac:spMk id="12" creationId="{B672F332-AF08-46C6-94F0-77684310D7B7}"/>
          </ac:spMkLst>
        </pc:spChg>
        <pc:spChg chg="del">
          <ac:chgData name="Alvarez, Aaron" userId="27bc1e2d-5871-4846-9f5d-47f9ab0a325c" providerId="ADAL" clId="{C7630F14-975B-4136-A98D-23B1ED977B42}" dt="2020-04-27T21:25:55.938" v="1794" actId="26606"/>
          <ac:spMkLst>
            <pc:docMk/>
            <pc:sldMk cId="2861971078" sldId="285"/>
            <ac:spMk id="14" creationId="{34244EF8-D73A-40E1-BE73-D46E6B4B04ED}"/>
          </ac:spMkLst>
        </pc:spChg>
        <pc:spChg chg="del">
          <ac:chgData name="Alvarez, Aaron" userId="27bc1e2d-5871-4846-9f5d-47f9ab0a325c" providerId="ADAL" clId="{C7630F14-975B-4136-A98D-23B1ED977B42}" dt="2020-04-27T21:25:55.938" v="1794" actId="26606"/>
          <ac:spMkLst>
            <pc:docMk/>
            <pc:sldMk cId="2861971078" sldId="285"/>
            <ac:spMk id="16" creationId="{AB84D7E8-4ECB-42D7-ADBF-01689B0F24AE}"/>
          </ac:spMkLst>
        </pc:spChg>
        <pc:spChg chg="add del">
          <ac:chgData name="Alvarez, Aaron" userId="27bc1e2d-5871-4846-9f5d-47f9ab0a325c" providerId="ADAL" clId="{C7630F14-975B-4136-A98D-23B1ED977B42}" dt="2020-04-27T21:40:46.883" v="1867" actId="26606"/>
          <ac:spMkLst>
            <pc:docMk/>
            <pc:sldMk cId="2861971078" sldId="285"/>
            <ac:spMk id="23" creationId="{88294908-8B00-4F58-BBBA-20F71A40AA9E}"/>
          </ac:spMkLst>
        </pc:spChg>
        <pc:spChg chg="add del">
          <ac:chgData name="Alvarez, Aaron" userId="27bc1e2d-5871-4846-9f5d-47f9ab0a325c" providerId="ADAL" clId="{C7630F14-975B-4136-A98D-23B1ED977B42}" dt="2020-04-27T21:40:46.883" v="1867" actId="26606"/>
          <ac:spMkLst>
            <pc:docMk/>
            <pc:sldMk cId="2861971078" sldId="285"/>
            <ac:spMk id="25" creationId="{4364C879-1404-4203-8E9D-CC5DE0A621A2}"/>
          </ac:spMkLst>
        </pc:spChg>
        <pc:spChg chg="add del">
          <ac:chgData name="Alvarez, Aaron" userId="27bc1e2d-5871-4846-9f5d-47f9ab0a325c" providerId="ADAL" clId="{C7630F14-975B-4136-A98D-23B1ED977B42}" dt="2020-04-27T21:40:46.883" v="1867" actId="26606"/>
          <ac:spMkLst>
            <pc:docMk/>
            <pc:sldMk cId="2861971078" sldId="285"/>
            <ac:spMk id="27" creationId="{84617302-4B0D-4351-A6BB-6F0930D943AC}"/>
          </ac:spMkLst>
        </pc:spChg>
        <pc:spChg chg="add del">
          <ac:chgData name="Alvarez, Aaron" userId="27bc1e2d-5871-4846-9f5d-47f9ab0a325c" providerId="ADAL" clId="{C7630F14-975B-4136-A98D-23B1ED977B42}" dt="2020-04-27T21:40:46.883" v="1867" actId="26606"/>
          <ac:spMkLst>
            <pc:docMk/>
            <pc:sldMk cId="2861971078" sldId="285"/>
            <ac:spMk id="29" creationId="{DA2C7802-C2E0-4218-8F89-8DD7CCD2CD1C}"/>
          </ac:spMkLst>
        </pc:spChg>
        <pc:spChg chg="add del">
          <ac:chgData name="Alvarez, Aaron" userId="27bc1e2d-5871-4846-9f5d-47f9ab0a325c" providerId="ADAL" clId="{C7630F14-975B-4136-A98D-23B1ED977B42}" dt="2020-04-27T21:40:46.883" v="1867" actId="26606"/>
          <ac:spMkLst>
            <pc:docMk/>
            <pc:sldMk cId="2861971078" sldId="285"/>
            <ac:spMk id="31" creationId="{A6D7111A-21E5-4EE9-8A78-10E5530F0116}"/>
          </ac:spMkLst>
        </pc:spChg>
        <pc:spChg chg="add del">
          <ac:chgData name="Alvarez, Aaron" userId="27bc1e2d-5871-4846-9f5d-47f9ab0a325c" providerId="ADAL" clId="{C7630F14-975B-4136-A98D-23B1ED977B42}" dt="2020-04-27T21:40:46.883" v="1867" actId="26606"/>
          <ac:spMkLst>
            <pc:docMk/>
            <pc:sldMk cId="2861971078" sldId="285"/>
            <ac:spMk id="33" creationId="{A3969E80-A77B-49FC-9122-D89AFD5EE118}"/>
          </ac:spMkLst>
        </pc:spChg>
        <pc:spChg chg="add del">
          <ac:chgData name="Alvarez, Aaron" userId="27bc1e2d-5871-4846-9f5d-47f9ab0a325c" providerId="ADAL" clId="{C7630F14-975B-4136-A98D-23B1ED977B42}" dt="2020-04-27T21:40:46.883" v="1867" actId="26606"/>
          <ac:spMkLst>
            <pc:docMk/>
            <pc:sldMk cId="2861971078" sldId="285"/>
            <ac:spMk id="35" creationId="{1849CA57-76BD-4CF2-80BA-D7A46A01B7B1}"/>
          </ac:spMkLst>
        </pc:spChg>
        <pc:spChg chg="add del">
          <ac:chgData name="Alvarez, Aaron" userId="27bc1e2d-5871-4846-9f5d-47f9ab0a325c" providerId="ADAL" clId="{C7630F14-975B-4136-A98D-23B1ED977B42}" dt="2020-04-27T21:40:46.883" v="1867" actId="26606"/>
          <ac:spMkLst>
            <pc:docMk/>
            <pc:sldMk cId="2861971078" sldId="285"/>
            <ac:spMk id="37" creationId="{35E9085E-E730-4768-83D4-6CB7E9897153}"/>
          </ac:spMkLst>
        </pc:spChg>
        <pc:spChg chg="add del">
          <ac:chgData name="Alvarez, Aaron" userId="27bc1e2d-5871-4846-9f5d-47f9ab0a325c" providerId="ADAL" clId="{C7630F14-975B-4136-A98D-23B1ED977B42}" dt="2020-04-27T21:40:46.883" v="1867" actId="26606"/>
          <ac:spMkLst>
            <pc:docMk/>
            <pc:sldMk cId="2861971078" sldId="285"/>
            <ac:spMk id="39" creationId="{973272FE-A474-4CAE-8CA2-BCC8B476C3F4}"/>
          </ac:spMkLst>
        </pc:spChg>
        <pc:spChg chg="add del">
          <ac:chgData name="Alvarez, Aaron" userId="27bc1e2d-5871-4846-9f5d-47f9ab0a325c" providerId="ADAL" clId="{C7630F14-975B-4136-A98D-23B1ED977B42}" dt="2020-04-27T21:40:46.883" v="1867" actId="26606"/>
          <ac:spMkLst>
            <pc:docMk/>
            <pc:sldMk cId="2861971078" sldId="285"/>
            <ac:spMk id="41" creationId="{E07981EA-05A6-437C-88D7-B377B92B031D}"/>
          </ac:spMkLst>
        </pc:spChg>
        <pc:spChg chg="add del">
          <ac:chgData name="Alvarez, Aaron" userId="27bc1e2d-5871-4846-9f5d-47f9ab0a325c" providerId="ADAL" clId="{C7630F14-975B-4136-A98D-23B1ED977B42}" dt="2020-04-27T21:40:46.883" v="1867" actId="26606"/>
          <ac:spMkLst>
            <pc:docMk/>
            <pc:sldMk cId="2861971078" sldId="285"/>
            <ac:spMk id="43" creationId="{15E3C750-986E-4769-B1AE-49289FBEE757}"/>
          </ac:spMkLst>
        </pc:spChg>
        <pc:spChg chg="add">
          <ac:chgData name="Alvarez, Aaron" userId="27bc1e2d-5871-4846-9f5d-47f9ab0a325c" providerId="ADAL" clId="{C7630F14-975B-4136-A98D-23B1ED977B42}" dt="2020-04-27T21:40:46.883" v="1867" actId="26606"/>
          <ac:spMkLst>
            <pc:docMk/>
            <pc:sldMk cId="2861971078" sldId="285"/>
            <ac:spMk id="48" creationId="{EE39DFCF-9247-4DE5-BB93-074BFAF07A3F}"/>
          </ac:spMkLst>
        </pc:spChg>
        <pc:spChg chg="add">
          <ac:chgData name="Alvarez, Aaron" userId="27bc1e2d-5871-4846-9f5d-47f9ab0a325c" providerId="ADAL" clId="{C7630F14-975B-4136-A98D-23B1ED977B42}" dt="2020-04-27T21:40:46.883" v="1867" actId="26606"/>
          <ac:spMkLst>
            <pc:docMk/>
            <pc:sldMk cId="2861971078" sldId="285"/>
            <ac:spMk id="50" creationId="{442B652E-D499-4CDA-8F7A-60469EDBCBE3}"/>
          </ac:spMkLst>
        </pc:spChg>
        <pc:spChg chg="add">
          <ac:chgData name="Alvarez, Aaron" userId="27bc1e2d-5871-4846-9f5d-47f9ab0a325c" providerId="ADAL" clId="{C7630F14-975B-4136-A98D-23B1ED977B42}" dt="2020-04-27T21:40:46.883" v="1867" actId="26606"/>
          <ac:spMkLst>
            <pc:docMk/>
            <pc:sldMk cId="2861971078" sldId="285"/>
            <ac:spMk id="52" creationId="{484A22B8-F5B6-47C2-B88E-DADAF379130D}"/>
          </ac:spMkLst>
        </pc:spChg>
        <pc:spChg chg="add">
          <ac:chgData name="Alvarez, Aaron" userId="27bc1e2d-5871-4846-9f5d-47f9ab0a325c" providerId="ADAL" clId="{C7630F14-975B-4136-A98D-23B1ED977B42}" dt="2020-04-27T21:40:46.883" v="1867" actId="26606"/>
          <ac:spMkLst>
            <pc:docMk/>
            <pc:sldMk cId="2861971078" sldId="285"/>
            <ac:spMk id="54" creationId="{A987C18C-164D-4263-B486-4647A98E888E}"/>
          </ac:spMkLst>
        </pc:spChg>
        <pc:spChg chg="add">
          <ac:chgData name="Alvarez, Aaron" userId="27bc1e2d-5871-4846-9f5d-47f9ab0a325c" providerId="ADAL" clId="{C7630F14-975B-4136-A98D-23B1ED977B42}" dt="2020-04-27T21:40:46.883" v="1867" actId="26606"/>
          <ac:spMkLst>
            <pc:docMk/>
            <pc:sldMk cId="2861971078" sldId="285"/>
            <ac:spMk id="56" creationId="{E7E98B39-04C6-408B-92FD-76862874063D}"/>
          </ac:spMkLst>
        </pc:spChg>
        <pc:spChg chg="add">
          <ac:chgData name="Alvarez, Aaron" userId="27bc1e2d-5871-4846-9f5d-47f9ab0a325c" providerId="ADAL" clId="{C7630F14-975B-4136-A98D-23B1ED977B42}" dt="2020-04-27T21:40:46.883" v="1867" actId="26606"/>
          <ac:spMkLst>
            <pc:docMk/>
            <pc:sldMk cId="2861971078" sldId="285"/>
            <ac:spMk id="58" creationId="{981C8C27-2457-421F-BDC4-7B4EA3C78286}"/>
          </ac:spMkLst>
        </pc:spChg>
        <pc:spChg chg="add">
          <ac:chgData name="Alvarez, Aaron" userId="27bc1e2d-5871-4846-9f5d-47f9ab0a325c" providerId="ADAL" clId="{C7630F14-975B-4136-A98D-23B1ED977B42}" dt="2020-04-27T21:40:46.883" v="1867" actId="26606"/>
          <ac:spMkLst>
            <pc:docMk/>
            <pc:sldMk cId="2861971078" sldId="285"/>
            <ac:spMk id="60" creationId="{CEA13C66-82C1-44AF-972B-8F5CCA41B6D9}"/>
          </ac:spMkLst>
        </pc:spChg>
        <pc:spChg chg="add">
          <ac:chgData name="Alvarez, Aaron" userId="27bc1e2d-5871-4846-9f5d-47f9ab0a325c" providerId="ADAL" clId="{C7630F14-975B-4136-A98D-23B1ED977B42}" dt="2020-04-27T21:40:46.883" v="1867" actId="26606"/>
          <ac:spMkLst>
            <pc:docMk/>
            <pc:sldMk cId="2861971078" sldId="285"/>
            <ac:spMk id="62" creationId="{9DB36437-FE59-457E-91A7-396BBD3C9C6A}"/>
          </ac:spMkLst>
        </pc:spChg>
        <pc:spChg chg="add">
          <ac:chgData name="Alvarez, Aaron" userId="27bc1e2d-5871-4846-9f5d-47f9ab0a325c" providerId="ADAL" clId="{C7630F14-975B-4136-A98D-23B1ED977B42}" dt="2020-04-27T21:40:46.883" v="1867" actId="26606"/>
          <ac:spMkLst>
            <pc:docMk/>
            <pc:sldMk cId="2861971078" sldId="285"/>
            <ac:spMk id="64" creationId="{844D3693-2EFE-4667-89D5-47E2D5920912}"/>
          </ac:spMkLst>
        </pc:spChg>
        <pc:spChg chg="add">
          <ac:chgData name="Alvarez, Aaron" userId="27bc1e2d-5871-4846-9f5d-47f9ab0a325c" providerId="ADAL" clId="{C7630F14-975B-4136-A98D-23B1ED977B42}" dt="2020-04-27T21:40:46.883" v="1867" actId="26606"/>
          <ac:spMkLst>
            <pc:docMk/>
            <pc:sldMk cId="2861971078" sldId="285"/>
            <ac:spMk id="66" creationId="{C21FD796-9CD0-404D-8DF5-5274C0BCC754}"/>
          </ac:spMkLst>
        </pc:spChg>
        <pc:spChg chg="del">
          <ac:chgData name="Alvarez, Aaron" userId="27bc1e2d-5871-4846-9f5d-47f9ab0a325c" providerId="ADAL" clId="{C7630F14-975B-4136-A98D-23B1ED977B42}" dt="2020-04-27T21:46:05.253" v="1873" actId="26606"/>
          <ac:spMkLst>
            <pc:docMk/>
            <pc:sldMk cId="2861971078" sldId="285"/>
            <ac:spMk id="71" creationId="{88294908-8B00-4F58-BBBA-20F71A40AA9E}"/>
          </ac:spMkLst>
        </pc:spChg>
        <pc:spChg chg="del">
          <ac:chgData name="Alvarez, Aaron" userId="27bc1e2d-5871-4846-9f5d-47f9ab0a325c" providerId="ADAL" clId="{C7630F14-975B-4136-A98D-23B1ED977B42}" dt="2020-04-27T21:46:05.253" v="1873" actId="26606"/>
          <ac:spMkLst>
            <pc:docMk/>
            <pc:sldMk cId="2861971078" sldId="285"/>
            <ac:spMk id="73" creationId="{4364C879-1404-4203-8E9D-CC5DE0A621A2}"/>
          </ac:spMkLst>
        </pc:spChg>
        <pc:spChg chg="del">
          <ac:chgData name="Alvarez, Aaron" userId="27bc1e2d-5871-4846-9f5d-47f9ab0a325c" providerId="ADAL" clId="{C7630F14-975B-4136-A98D-23B1ED977B42}" dt="2020-04-27T21:46:05.253" v="1873" actId="26606"/>
          <ac:spMkLst>
            <pc:docMk/>
            <pc:sldMk cId="2861971078" sldId="285"/>
            <ac:spMk id="75" creationId="{84617302-4B0D-4351-A6BB-6F0930D943AC}"/>
          </ac:spMkLst>
        </pc:spChg>
        <pc:spChg chg="del">
          <ac:chgData name="Alvarez, Aaron" userId="27bc1e2d-5871-4846-9f5d-47f9ab0a325c" providerId="ADAL" clId="{C7630F14-975B-4136-A98D-23B1ED977B42}" dt="2020-04-27T21:46:05.253" v="1873" actId="26606"/>
          <ac:spMkLst>
            <pc:docMk/>
            <pc:sldMk cId="2861971078" sldId="285"/>
            <ac:spMk id="77" creationId="{DA2C7802-C2E0-4218-8F89-8DD7CCD2CD1C}"/>
          </ac:spMkLst>
        </pc:spChg>
        <pc:spChg chg="del">
          <ac:chgData name="Alvarez, Aaron" userId="27bc1e2d-5871-4846-9f5d-47f9ab0a325c" providerId="ADAL" clId="{C7630F14-975B-4136-A98D-23B1ED977B42}" dt="2020-04-27T21:46:05.253" v="1873" actId="26606"/>
          <ac:spMkLst>
            <pc:docMk/>
            <pc:sldMk cId="2861971078" sldId="285"/>
            <ac:spMk id="79" creationId="{A6D7111A-21E5-4EE9-8A78-10E5530F0116}"/>
          </ac:spMkLst>
        </pc:spChg>
        <pc:spChg chg="del">
          <ac:chgData name="Alvarez, Aaron" userId="27bc1e2d-5871-4846-9f5d-47f9ab0a325c" providerId="ADAL" clId="{C7630F14-975B-4136-A98D-23B1ED977B42}" dt="2020-04-27T21:46:05.253" v="1873" actId="26606"/>
          <ac:spMkLst>
            <pc:docMk/>
            <pc:sldMk cId="2861971078" sldId="285"/>
            <ac:spMk id="81" creationId="{A3969E80-A77B-49FC-9122-D89AFD5EE118}"/>
          </ac:spMkLst>
        </pc:spChg>
        <pc:spChg chg="del">
          <ac:chgData name="Alvarez, Aaron" userId="27bc1e2d-5871-4846-9f5d-47f9ab0a325c" providerId="ADAL" clId="{C7630F14-975B-4136-A98D-23B1ED977B42}" dt="2020-04-27T21:46:05.253" v="1873" actId="26606"/>
          <ac:spMkLst>
            <pc:docMk/>
            <pc:sldMk cId="2861971078" sldId="285"/>
            <ac:spMk id="83" creationId="{1849CA57-76BD-4CF2-80BA-D7A46A01B7B1}"/>
          </ac:spMkLst>
        </pc:spChg>
        <pc:spChg chg="del">
          <ac:chgData name="Alvarez, Aaron" userId="27bc1e2d-5871-4846-9f5d-47f9ab0a325c" providerId="ADAL" clId="{C7630F14-975B-4136-A98D-23B1ED977B42}" dt="2020-04-27T21:46:05.253" v="1873" actId="26606"/>
          <ac:spMkLst>
            <pc:docMk/>
            <pc:sldMk cId="2861971078" sldId="285"/>
            <ac:spMk id="85" creationId="{35E9085E-E730-4768-83D4-6CB7E9897153}"/>
          </ac:spMkLst>
        </pc:spChg>
        <pc:spChg chg="del">
          <ac:chgData name="Alvarez, Aaron" userId="27bc1e2d-5871-4846-9f5d-47f9ab0a325c" providerId="ADAL" clId="{C7630F14-975B-4136-A98D-23B1ED977B42}" dt="2020-04-27T21:46:05.253" v="1873" actId="26606"/>
          <ac:spMkLst>
            <pc:docMk/>
            <pc:sldMk cId="2861971078" sldId="285"/>
            <ac:spMk id="87" creationId="{973272FE-A474-4CAE-8CA2-BCC8B476C3F4}"/>
          </ac:spMkLst>
        </pc:spChg>
        <pc:spChg chg="del">
          <ac:chgData name="Alvarez, Aaron" userId="27bc1e2d-5871-4846-9f5d-47f9ab0a325c" providerId="ADAL" clId="{C7630F14-975B-4136-A98D-23B1ED977B42}" dt="2020-04-27T21:46:05.253" v="1873" actId="26606"/>
          <ac:spMkLst>
            <pc:docMk/>
            <pc:sldMk cId="2861971078" sldId="285"/>
            <ac:spMk id="89" creationId="{E07981EA-05A6-437C-88D7-B377B92B031D}"/>
          </ac:spMkLst>
        </pc:spChg>
        <pc:spChg chg="del">
          <ac:chgData name="Alvarez, Aaron" userId="27bc1e2d-5871-4846-9f5d-47f9ab0a325c" providerId="ADAL" clId="{C7630F14-975B-4136-A98D-23B1ED977B42}" dt="2020-04-27T21:46:05.253" v="1873" actId="26606"/>
          <ac:spMkLst>
            <pc:docMk/>
            <pc:sldMk cId="2861971078" sldId="285"/>
            <ac:spMk id="91" creationId="{15E3C750-986E-4769-B1AE-49289FBEE757}"/>
          </ac:spMkLst>
        </pc:spChg>
        <pc:spChg chg="add">
          <ac:chgData name="Alvarez, Aaron" userId="27bc1e2d-5871-4846-9f5d-47f9ab0a325c" providerId="ADAL" clId="{C7630F14-975B-4136-A98D-23B1ED977B42}" dt="2020-04-27T21:46:05.253" v="1873" actId="26606"/>
          <ac:spMkLst>
            <pc:docMk/>
            <pc:sldMk cId="2861971078" sldId="285"/>
            <ac:spMk id="96" creationId="{EE39DFCF-9247-4DE5-BB93-074BFAF07A3F}"/>
          </ac:spMkLst>
        </pc:spChg>
        <pc:spChg chg="add">
          <ac:chgData name="Alvarez, Aaron" userId="27bc1e2d-5871-4846-9f5d-47f9ab0a325c" providerId="ADAL" clId="{C7630F14-975B-4136-A98D-23B1ED977B42}" dt="2020-04-27T21:46:05.253" v="1873" actId="26606"/>
          <ac:spMkLst>
            <pc:docMk/>
            <pc:sldMk cId="2861971078" sldId="285"/>
            <ac:spMk id="98" creationId="{442B652E-D499-4CDA-8F7A-60469EDBCBE3}"/>
          </ac:spMkLst>
        </pc:spChg>
        <pc:spChg chg="add">
          <ac:chgData name="Alvarez, Aaron" userId="27bc1e2d-5871-4846-9f5d-47f9ab0a325c" providerId="ADAL" clId="{C7630F14-975B-4136-A98D-23B1ED977B42}" dt="2020-04-27T21:46:05.253" v="1873" actId="26606"/>
          <ac:spMkLst>
            <pc:docMk/>
            <pc:sldMk cId="2861971078" sldId="285"/>
            <ac:spMk id="100" creationId="{484A22B8-F5B6-47C2-B88E-DADAF379130D}"/>
          </ac:spMkLst>
        </pc:spChg>
        <pc:spChg chg="add">
          <ac:chgData name="Alvarez, Aaron" userId="27bc1e2d-5871-4846-9f5d-47f9ab0a325c" providerId="ADAL" clId="{C7630F14-975B-4136-A98D-23B1ED977B42}" dt="2020-04-27T21:46:05.253" v="1873" actId="26606"/>
          <ac:spMkLst>
            <pc:docMk/>
            <pc:sldMk cId="2861971078" sldId="285"/>
            <ac:spMk id="102" creationId="{A987C18C-164D-4263-B486-4647A98E888E}"/>
          </ac:spMkLst>
        </pc:spChg>
        <pc:spChg chg="add">
          <ac:chgData name="Alvarez, Aaron" userId="27bc1e2d-5871-4846-9f5d-47f9ab0a325c" providerId="ADAL" clId="{C7630F14-975B-4136-A98D-23B1ED977B42}" dt="2020-04-27T21:46:05.253" v="1873" actId="26606"/>
          <ac:spMkLst>
            <pc:docMk/>
            <pc:sldMk cId="2861971078" sldId="285"/>
            <ac:spMk id="104" creationId="{E7E98B39-04C6-408B-92FD-76862874063D}"/>
          </ac:spMkLst>
        </pc:spChg>
        <pc:spChg chg="add">
          <ac:chgData name="Alvarez, Aaron" userId="27bc1e2d-5871-4846-9f5d-47f9ab0a325c" providerId="ADAL" clId="{C7630F14-975B-4136-A98D-23B1ED977B42}" dt="2020-04-27T21:46:05.253" v="1873" actId="26606"/>
          <ac:spMkLst>
            <pc:docMk/>
            <pc:sldMk cId="2861971078" sldId="285"/>
            <ac:spMk id="106" creationId="{981C8C27-2457-421F-BDC4-7B4EA3C78286}"/>
          </ac:spMkLst>
        </pc:spChg>
        <pc:spChg chg="add">
          <ac:chgData name="Alvarez, Aaron" userId="27bc1e2d-5871-4846-9f5d-47f9ab0a325c" providerId="ADAL" clId="{C7630F14-975B-4136-A98D-23B1ED977B42}" dt="2020-04-27T21:46:05.253" v="1873" actId="26606"/>
          <ac:spMkLst>
            <pc:docMk/>
            <pc:sldMk cId="2861971078" sldId="285"/>
            <ac:spMk id="108" creationId="{CEA13C66-82C1-44AF-972B-8F5CCA41B6D9}"/>
          </ac:spMkLst>
        </pc:spChg>
        <pc:spChg chg="add">
          <ac:chgData name="Alvarez, Aaron" userId="27bc1e2d-5871-4846-9f5d-47f9ab0a325c" providerId="ADAL" clId="{C7630F14-975B-4136-A98D-23B1ED977B42}" dt="2020-04-27T21:46:05.253" v="1873" actId="26606"/>
          <ac:spMkLst>
            <pc:docMk/>
            <pc:sldMk cId="2861971078" sldId="285"/>
            <ac:spMk id="110" creationId="{9DB36437-FE59-457E-91A7-396BBD3C9C6A}"/>
          </ac:spMkLst>
        </pc:spChg>
        <pc:spChg chg="add">
          <ac:chgData name="Alvarez, Aaron" userId="27bc1e2d-5871-4846-9f5d-47f9ab0a325c" providerId="ADAL" clId="{C7630F14-975B-4136-A98D-23B1ED977B42}" dt="2020-04-27T21:46:05.253" v="1873" actId="26606"/>
          <ac:spMkLst>
            <pc:docMk/>
            <pc:sldMk cId="2861971078" sldId="285"/>
            <ac:spMk id="112" creationId="{844D3693-2EFE-4667-89D5-47E2D5920912}"/>
          </ac:spMkLst>
        </pc:spChg>
        <pc:spChg chg="add">
          <ac:chgData name="Alvarez, Aaron" userId="27bc1e2d-5871-4846-9f5d-47f9ab0a325c" providerId="ADAL" clId="{C7630F14-975B-4136-A98D-23B1ED977B42}" dt="2020-04-27T21:46:05.253" v="1873" actId="26606"/>
          <ac:spMkLst>
            <pc:docMk/>
            <pc:sldMk cId="2861971078" sldId="285"/>
            <ac:spMk id="114" creationId="{C21FD796-9CD0-404D-8DF5-5274C0BCC754}"/>
          </ac:spMkLst>
        </pc:spChg>
        <pc:cxnChg chg="del">
          <ac:chgData name="Alvarez, Aaron" userId="27bc1e2d-5871-4846-9f5d-47f9ab0a325c" providerId="ADAL" clId="{C7630F14-975B-4136-A98D-23B1ED977B42}" dt="2020-04-27T21:25:55.938" v="1794" actId="26606"/>
          <ac:cxnSpMkLst>
            <pc:docMk/>
            <pc:sldMk cId="2861971078" sldId="285"/>
            <ac:cxnSpMk id="18" creationId="{9E8E38ED-369A-44C2-B635-0BED0E48A6E8}"/>
          </ac:cxnSpMkLst>
        </pc:cxnChg>
      </pc:sldChg>
      <pc:sldChg chg="addSp delSp modSp">
        <pc:chgData name="Alvarez, Aaron" userId="27bc1e2d-5871-4846-9f5d-47f9ab0a325c" providerId="ADAL" clId="{C7630F14-975B-4136-A98D-23B1ED977B42}" dt="2020-04-27T22:30:26.993" v="3584" actId="26606"/>
        <pc:sldMkLst>
          <pc:docMk/>
          <pc:sldMk cId="2759785028" sldId="286"/>
        </pc:sldMkLst>
        <pc:spChg chg="mod ord">
          <ac:chgData name="Alvarez, Aaron" userId="27bc1e2d-5871-4846-9f5d-47f9ab0a325c" providerId="ADAL" clId="{C7630F14-975B-4136-A98D-23B1ED977B42}" dt="2020-04-27T21:26:02.925" v="1795" actId="26606"/>
          <ac:spMkLst>
            <pc:docMk/>
            <pc:sldMk cId="2759785028" sldId="286"/>
            <ac:spMk id="2" creationId="{B44D6563-FF6C-45C8-9F37-B77400948FB6}"/>
          </ac:spMkLst>
        </pc:spChg>
        <pc:spChg chg="mod ord">
          <ac:chgData name="Alvarez, Aaron" userId="27bc1e2d-5871-4846-9f5d-47f9ab0a325c" providerId="ADAL" clId="{C7630F14-975B-4136-A98D-23B1ED977B42}" dt="2020-04-27T22:30:26.993" v="3584" actId="26606"/>
          <ac:spMkLst>
            <pc:docMk/>
            <pc:sldMk cId="2759785028" sldId="286"/>
            <ac:spMk id="3" creationId="{35626975-275F-4D38-BAF7-F61B025D85A9}"/>
          </ac:spMkLst>
        </pc:spChg>
        <pc:spChg chg="del">
          <ac:chgData name="Alvarez, Aaron" userId="27bc1e2d-5871-4846-9f5d-47f9ab0a325c" providerId="ADAL" clId="{C7630F14-975B-4136-A98D-23B1ED977B42}" dt="2020-04-27T21:26:02.925" v="1795" actId="26606"/>
          <ac:spMkLst>
            <pc:docMk/>
            <pc:sldMk cId="2759785028" sldId="286"/>
            <ac:spMk id="12" creationId="{B672F332-AF08-46C6-94F0-77684310D7B7}"/>
          </ac:spMkLst>
        </pc:spChg>
        <pc:spChg chg="del">
          <ac:chgData name="Alvarez, Aaron" userId="27bc1e2d-5871-4846-9f5d-47f9ab0a325c" providerId="ADAL" clId="{C7630F14-975B-4136-A98D-23B1ED977B42}" dt="2020-04-27T21:26:02.925" v="1795" actId="26606"/>
          <ac:spMkLst>
            <pc:docMk/>
            <pc:sldMk cId="2759785028" sldId="286"/>
            <ac:spMk id="13" creationId="{559AE206-7EBA-4D33-8BC9-9D8158553F0E}"/>
          </ac:spMkLst>
        </pc:spChg>
        <pc:spChg chg="del">
          <ac:chgData name="Alvarez, Aaron" userId="27bc1e2d-5871-4846-9f5d-47f9ab0a325c" providerId="ADAL" clId="{C7630F14-975B-4136-A98D-23B1ED977B42}" dt="2020-04-27T21:26:02.925" v="1795" actId="26606"/>
          <ac:spMkLst>
            <pc:docMk/>
            <pc:sldMk cId="2759785028" sldId="286"/>
            <ac:spMk id="14" creationId="{34244EF8-D73A-40E1-BE73-D46E6B4B04ED}"/>
          </ac:spMkLst>
        </pc:spChg>
        <pc:spChg chg="del">
          <ac:chgData name="Alvarez, Aaron" userId="27bc1e2d-5871-4846-9f5d-47f9ab0a325c" providerId="ADAL" clId="{C7630F14-975B-4136-A98D-23B1ED977B42}" dt="2020-04-27T21:26:02.925" v="1795" actId="26606"/>
          <ac:spMkLst>
            <pc:docMk/>
            <pc:sldMk cId="2759785028" sldId="286"/>
            <ac:spMk id="15" creationId="{6437D937-A7F1-4011-92B4-328E5BE1B166}"/>
          </ac:spMkLst>
        </pc:spChg>
        <pc:spChg chg="del">
          <ac:chgData name="Alvarez, Aaron" userId="27bc1e2d-5871-4846-9f5d-47f9ab0a325c" providerId="ADAL" clId="{C7630F14-975B-4136-A98D-23B1ED977B42}" dt="2020-04-27T21:26:02.925" v="1795" actId="26606"/>
          <ac:spMkLst>
            <pc:docMk/>
            <pc:sldMk cId="2759785028" sldId="286"/>
            <ac:spMk id="16" creationId="{AB84D7E8-4ECB-42D7-ADBF-01689B0F24AE}"/>
          </ac:spMkLst>
        </pc:spChg>
        <pc:spChg chg="add">
          <ac:chgData name="Alvarez, Aaron" userId="27bc1e2d-5871-4846-9f5d-47f9ab0a325c" providerId="ADAL" clId="{C7630F14-975B-4136-A98D-23B1ED977B42}" dt="2020-04-27T21:26:02.925" v="1795" actId="26606"/>
          <ac:spMkLst>
            <pc:docMk/>
            <pc:sldMk cId="2759785028" sldId="286"/>
            <ac:spMk id="23" creationId="{88294908-8B00-4F58-BBBA-20F71A40AA9E}"/>
          </ac:spMkLst>
        </pc:spChg>
        <pc:spChg chg="add">
          <ac:chgData name="Alvarez, Aaron" userId="27bc1e2d-5871-4846-9f5d-47f9ab0a325c" providerId="ADAL" clId="{C7630F14-975B-4136-A98D-23B1ED977B42}" dt="2020-04-27T21:26:02.925" v="1795" actId="26606"/>
          <ac:spMkLst>
            <pc:docMk/>
            <pc:sldMk cId="2759785028" sldId="286"/>
            <ac:spMk id="25" creationId="{4364C879-1404-4203-8E9D-CC5DE0A621A2}"/>
          </ac:spMkLst>
        </pc:spChg>
        <pc:spChg chg="add">
          <ac:chgData name="Alvarez, Aaron" userId="27bc1e2d-5871-4846-9f5d-47f9ab0a325c" providerId="ADAL" clId="{C7630F14-975B-4136-A98D-23B1ED977B42}" dt="2020-04-27T21:26:02.925" v="1795" actId="26606"/>
          <ac:spMkLst>
            <pc:docMk/>
            <pc:sldMk cId="2759785028" sldId="286"/>
            <ac:spMk id="27" creationId="{84617302-4B0D-4351-A6BB-6F0930D943AC}"/>
          </ac:spMkLst>
        </pc:spChg>
        <pc:spChg chg="add">
          <ac:chgData name="Alvarez, Aaron" userId="27bc1e2d-5871-4846-9f5d-47f9ab0a325c" providerId="ADAL" clId="{C7630F14-975B-4136-A98D-23B1ED977B42}" dt="2020-04-27T21:26:02.925" v="1795" actId="26606"/>
          <ac:spMkLst>
            <pc:docMk/>
            <pc:sldMk cId="2759785028" sldId="286"/>
            <ac:spMk id="29" creationId="{DA2C7802-C2E0-4218-8F89-8DD7CCD2CD1C}"/>
          </ac:spMkLst>
        </pc:spChg>
        <pc:spChg chg="add">
          <ac:chgData name="Alvarez, Aaron" userId="27bc1e2d-5871-4846-9f5d-47f9ab0a325c" providerId="ADAL" clId="{C7630F14-975B-4136-A98D-23B1ED977B42}" dt="2020-04-27T21:26:02.925" v="1795" actId="26606"/>
          <ac:spMkLst>
            <pc:docMk/>
            <pc:sldMk cId="2759785028" sldId="286"/>
            <ac:spMk id="31" creationId="{A6D7111A-21E5-4EE9-8A78-10E5530F0116}"/>
          </ac:spMkLst>
        </pc:spChg>
        <pc:spChg chg="add">
          <ac:chgData name="Alvarez, Aaron" userId="27bc1e2d-5871-4846-9f5d-47f9ab0a325c" providerId="ADAL" clId="{C7630F14-975B-4136-A98D-23B1ED977B42}" dt="2020-04-27T21:26:02.925" v="1795" actId="26606"/>
          <ac:spMkLst>
            <pc:docMk/>
            <pc:sldMk cId="2759785028" sldId="286"/>
            <ac:spMk id="33" creationId="{A3969E80-A77B-49FC-9122-D89AFD5EE118}"/>
          </ac:spMkLst>
        </pc:spChg>
        <pc:spChg chg="add">
          <ac:chgData name="Alvarez, Aaron" userId="27bc1e2d-5871-4846-9f5d-47f9ab0a325c" providerId="ADAL" clId="{C7630F14-975B-4136-A98D-23B1ED977B42}" dt="2020-04-27T21:26:02.925" v="1795" actId="26606"/>
          <ac:spMkLst>
            <pc:docMk/>
            <pc:sldMk cId="2759785028" sldId="286"/>
            <ac:spMk id="35" creationId="{1849CA57-76BD-4CF2-80BA-D7A46A01B7B1}"/>
          </ac:spMkLst>
        </pc:spChg>
        <pc:spChg chg="add">
          <ac:chgData name="Alvarez, Aaron" userId="27bc1e2d-5871-4846-9f5d-47f9ab0a325c" providerId="ADAL" clId="{C7630F14-975B-4136-A98D-23B1ED977B42}" dt="2020-04-27T21:26:02.925" v="1795" actId="26606"/>
          <ac:spMkLst>
            <pc:docMk/>
            <pc:sldMk cId="2759785028" sldId="286"/>
            <ac:spMk id="37" creationId="{35E9085E-E730-4768-83D4-6CB7E9897153}"/>
          </ac:spMkLst>
        </pc:spChg>
        <pc:spChg chg="add">
          <ac:chgData name="Alvarez, Aaron" userId="27bc1e2d-5871-4846-9f5d-47f9ab0a325c" providerId="ADAL" clId="{C7630F14-975B-4136-A98D-23B1ED977B42}" dt="2020-04-27T21:26:02.925" v="1795" actId="26606"/>
          <ac:spMkLst>
            <pc:docMk/>
            <pc:sldMk cId="2759785028" sldId="286"/>
            <ac:spMk id="39" creationId="{973272FE-A474-4CAE-8CA2-BCC8B476C3F4}"/>
          </ac:spMkLst>
        </pc:spChg>
        <pc:spChg chg="add">
          <ac:chgData name="Alvarez, Aaron" userId="27bc1e2d-5871-4846-9f5d-47f9ab0a325c" providerId="ADAL" clId="{C7630F14-975B-4136-A98D-23B1ED977B42}" dt="2020-04-27T21:26:02.925" v="1795" actId="26606"/>
          <ac:spMkLst>
            <pc:docMk/>
            <pc:sldMk cId="2759785028" sldId="286"/>
            <ac:spMk id="41" creationId="{E07981EA-05A6-437C-88D7-B377B92B031D}"/>
          </ac:spMkLst>
        </pc:spChg>
        <pc:spChg chg="add">
          <ac:chgData name="Alvarez, Aaron" userId="27bc1e2d-5871-4846-9f5d-47f9ab0a325c" providerId="ADAL" clId="{C7630F14-975B-4136-A98D-23B1ED977B42}" dt="2020-04-27T21:26:02.925" v="1795" actId="26606"/>
          <ac:spMkLst>
            <pc:docMk/>
            <pc:sldMk cId="2759785028" sldId="286"/>
            <ac:spMk id="43" creationId="{15E3C750-986E-4769-B1AE-49289FBEE757}"/>
          </ac:spMkLst>
        </pc:spChg>
        <pc:spChg chg="del">
          <ac:chgData name="Alvarez, Aaron" userId="27bc1e2d-5871-4846-9f5d-47f9ab0a325c" providerId="ADAL" clId="{C7630F14-975B-4136-A98D-23B1ED977B42}" dt="2020-04-27T22:30:26.993" v="3584" actId="26606"/>
          <ac:spMkLst>
            <pc:docMk/>
            <pc:sldMk cId="2759785028" sldId="286"/>
            <ac:spMk id="96" creationId="{88294908-8B00-4F58-BBBA-20F71A40AA9E}"/>
          </ac:spMkLst>
        </pc:spChg>
        <pc:spChg chg="del">
          <ac:chgData name="Alvarez, Aaron" userId="27bc1e2d-5871-4846-9f5d-47f9ab0a325c" providerId="ADAL" clId="{C7630F14-975B-4136-A98D-23B1ED977B42}" dt="2020-04-27T22:30:26.993" v="3584" actId="26606"/>
          <ac:spMkLst>
            <pc:docMk/>
            <pc:sldMk cId="2759785028" sldId="286"/>
            <ac:spMk id="98" creationId="{4364C879-1404-4203-8E9D-CC5DE0A621A2}"/>
          </ac:spMkLst>
        </pc:spChg>
        <pc:spChg chg="del">
          <ac:chgData name="Alvarez, Aaron" userId="27bc1e2d-5871-4846-9f5d-47f9ab0a325c" providerId="ADAL" clId="{C7630F14-975B-4136-A98D-23B1ED977B42}" dt="2020-04-27T22:30:26.993" v="3584" actId="26606"/>
          <ac:spMkLst>
            <pc:docMk/>
            <pc:sldMk cId="2759785028" sldId="286"/>
            <ac:spMk id="100" creationId="{84617302-4B0D-4351-A6BB-6F0930D943AC}"/>
          </ac:spMkLst>
        </pc:spChg>
        <pc:spChg chg="del">
          <ac:chgData name="Alvarez, Aaron" userId="27bc1e2d-5871-4846-9f5d-47f9ab0a325c" providerId="ADAL" clId="{C7630F14-975B-4136-A98D-23B1ED977B42}" dt="2020-04-27T22:30:26.993" v="3584" actId="26606"/>
          <ac:spMkLst>
            <pc:docMk/>
            <pc:sldMk cId="2759785028" sldId="286"/>
            <ac:spMk id="102" creationId="{DA2C7802-C2E0-4218-8F89-8DD7CCD2CD1C}"/>
          </ac:spMkLst>
        </pc:spChg>
        <pc:spChg chg="del">
          <ac:chgData name="Alvarez, Aaron" userId="27bc1e2d-5871-4846-9f5d-47f9ab0a325c" providerId="ADAL" clId="{C7630F14-975B-4136-A98D-23B1ED977B42}" dt="2020-04-27T22:30:26.993" v="3584" actId="26606"/>
          <ac:spMkLst>
            <pc:docMk/>
            <pc:sldMk cId="2759785028" sldId="286"/>
            <ac:spMk id="104" creationId="{A6D7111A-21E5-4EE9-8A78-10E5530F0116}"/>
          </ac:spMkLst>
        </pc:spChg>
        <pc:spChg chg="del">
          <ac:chgData name="Alvarez, Aaron" userId="27bc1e2d-5871-4846-9f5d-47f9ab0a325c" providerId="ADAL" clId="{C7630F14-975B-4136-A98D-23B1ED977B42}" dt="2020-04-27T22:30:26.993" v="3584" actId="26606"/>
          <ac:spMkLst>
            <pc:docMk/>
            <pc:sldMk cId="2759785028" sldId="286"/>
            <ac:spMk id="106" creationId="{A3969E80-A77B-49FC-9122-D89AFD5EE118}"/>
          </ac:spMkLst>
        </pc:spChg>
        <pc:spChg chg="del">
          <ac:chgData name="Alvarez, Aaron" userId="27bc1e2d-5871-4846-9f5d-47f9ab0a325c" providerId="ADAL" clId="{C7630F14-975B-4136-A98D-23B1ED977B42}" dt="2020-04-27T22:30:26.993" v="3584" actId="26606"/>
          <ac:spMkLst>
            <pc:docMk/>
            <pc:sldMk cId="2759785028" sldId="286"/>
            <ac:spMk id="108" creationId="{1849CA57-76BD-4CF2-80BA-D7A46A01B7B1}"/>
          </ac:spMkLst>
        </pc:spChg>
        <pc:spChg chg="del">
          <ac:chgData name="Alvarez, Aaron" userId="27bc1e2d-5871-4846-9f5d-47f9ab0a325c" providerId="ADAL" clId="{C7630F14-975B-4136-A98D-23B1ED977B42}" dt="2020-04-27T22:30:26.993" v="3584" actId="26606"/>
          <ac:spMkLst>
            <pc:docMk/>
            <pc:sldMk cId="2759785028" sldId="286"/>
            <ac:spMk id="110" creationId="{35E9085E-E730-4768-83D4-6CB7E9897153}"/>
          </ac:spMkLst>
        </pc:spChg>
        <pc:spChg chg="del">
          <ac:chgData name="Alvarez, Aaron" userId="27bc1e2d-5871-4846-9f5d-47f9ab0a325c" providerId="ADAL" clId="{C7630F14-975B-4136-A98D-23B1ED977B42}" dt="2020-04-27T22:30:26.993" v="3584" actId="26606"/>
          <ac:spMkLst>
            <pc:docMk/>
            <pc:sldMk cId="2759785028" sldId="286"/>
            <ac:spMk id="112" creationId="{973272FE-A474-4CAE-8CA2-BCC8B476C3F4}"/>
          </ac:spMkLst>
        </pc:spChg>
        <pc:spChg chg="del">
          <ac:chgData name="Alvarez, Aaron" userId="27bc1e2d-5871-4846-9f5d-47f9ab0a325c" providerId="ADAL" clId="{C7630F14-975B-4136-A98D-23B1ED977B42}" dt="2020-04-27T22:30:26.993" v="3584" actId="26606"/>
          <ac:spMkLst>
            <pc:docMk/>
            <pc:sldMk cId="2759785028" sldId="286"/>
            <ac:spMk id="114" creationId="{E07981EA-05A6-437C-88D7-B377B92B031D}"/>
          </ac:spMkLst>
        </pc:spChg>
        <pc:spChg chg="del">
          <ac:chgData name="Alvarez, Aaron" userId="27bc1e2d-5871-4846-9f5d-47f9ab0a325c" providerId="ADAL" clId="{C7630F14-975B-4136-A98D-23B1ED977B42}" dt="2020-04-27T22:30:26.993" v="3584" actId="26606"/>
          <ac:spMkLst>
            <pc:docMk/>
            <pc:sldMk cId="2759785028" sldId="286"/>
            <ac:spMk id="116" creationId="{15E3C750-986E-4769-B1AE-49289FBEE757}"/>
          </ac:spMkLst>
        </pc:spChg>
        <pc:spChg chg="add">
          <ac:chgData name="Alvarez, Aaron" userId="27bc1e2d-5871-4846-9f5d-47f9ab0a325c" providerId="ADAL" clId="{C7630F14-975B-4136-A98D-23B1ED977B42}" dt="2020-04-27T22:30:26.993" v="3584" actId="26606"/>
          <ac:spMkLst>
            <pc:docMk/>
            <pc:sldMk cId="2759785028" sldId="286"/>
            <ac:spMk id="121" creationId="{EE39DFCF-9247-4DE5-BB93-074BFAF07A3F}"/>
          </ac:spMkLst>
        </pc:spChg>
        <pc:spChg chg="add">
          <ac:chgData name="Alvarez, Aaron" userId="27bc1e2d-5871-4846-9f5d-47f9ab0a325c" providerId="ADAL" clId="{C7630F14-975B-4136-A98D-23B1ED977B42}" dt="2020-04-27T22:30:26.993" v="3584" actId="26606"/>
          <ac:spMkLst>
            <pc:docMk/>
            <pc:sldMk cId="2759785028" sldId="286"/>
            <ac:spMk id="123" creationId="{442B652E-D499-4CDA-8F7A-60469EDBCBE3}"/>
          </ac:spMkLst>
        </pc:spChg>
        <pc:spChg chg="add">
          <ac:chgData name="Alvarez, Aaron" userId="27bc1e2d-5871-4846-9f5d-47f9ab0a325c" providerId="ADAL" clId="{C7630F14-975B-4136-A98D-23B1ED977B42}" dt="2020-04-27T22:30:26.993" v="3584" actId="26606"/>
          <ac:spMkLst>
            <pc:docMk/>
            <pc:sldMk cId="2759785028" sldId="286"/>
            <ac:spMk id="125" creationId="{484A22B8-F5B6-47C2-B88E-DADAF379130D}"/>
          </ac:spMkLst>
        </pc:spChg>
        <pc:spChg chg="add">
          <ac:chgData name="Alvarez, Aaron" userId="27bc1e2d-5871-4846-9f5d-47f9ab0a325c" providerId="ADAL" clId="{C7630F14-975B-4136-A98D-23B1ED977B42}" dt="2020-04-27T22:30:26.993" v="3584" actId="26606"/>
          <ac:spMkLst>
            <pc:docMk/>
            <pc:sldMk cId="2759785028" sldId="286"/>
            <ac:spMk id="127" creationId="{A987C18C-164D-4263-B486-4647A98E888E}"/>
          </ac:spMkLst>
        </pc:spChg>
        <pc:spChg chg="add">
          <ac:chgData name="Alvarez, Aaron" userId="27bc1e2d-5871-4846-9f5d-47f9ab0a325c" providerId="ADAL" clId="{C7630F14-975B-4136-A98D-23B1ED977B42}" dt="2020-04-27T22:30:26.993" v="3584" actId="26606"/>
          <ac:spMkLst>
            <pc:docMk/>
            <pc:sldMk cId="2759785028" sldId="286"/>
            <ac:spMk id="129" creationId="{E7E98B39-04C6-408B-92FD-76862874063D}"/>
          </ac:spMkLst>
        </pc:spChg>
        <pc:spChg chg="add">
          <ac:chgData name="Alvarez, Aaron" userId="27bc1e2d-5871-4846-9f5d-47f9ab0a325c" providerId="ADAL" clId="{C7630F14-975B-4136-A98D-23B1ED977B42}" dt="2020-04-27T22:30:26.993" v="3584" actId="26606"/>
          <ac:spMkLst>
            <pc:docMk/>
            <pc:sldMk cId="2759785028" sldId="286"/>
            <ac:spMk id="131" creationId="{981C8C27-2457-421F-BDC4-7B4EA3C78286}"/>
          </ac:spMkLst>
        </pc:spChg>
        <pc:spChg chg="add">
          <ac:chgData name="Alvarez, Aaron" userId="27bc1e2d-5871-4846-9f5d-47f9ab0a325c" providerId="ADAL" clId="{C7630F14-975B-4136-A98D-23B1ED977B42}" dt="2020-04-27T22:30:26.993" v="3584" actId="26606"/>
          <ac:spMkLst>
            <pc:docMk/>
            <pc:sldMk cId="2759785028" sldId="286"/>
            <ac:spMk id="133" creationId="{CEA13C66-82C1-44AF-972B-8F5CCA41B6D9}"/>
          </ac:spMkLst>
        </pc:spChg>
        <pc:spChg chg="add">
          <ac:chgData name="Alvarez, Aaron" userId="27bc1e2d-5871-4846-9f5d-47f9ab0a325c" providerId="ADAL" clId="{C7630F14-975B-4136-A98D-23B1ED977B42}" dt="2020-04-27T22:30:26.993" v="3584" actId="26606"/>
          <ac:spMkLst>
            <pc:docMk/>
            <pc:sldMk cId="2759785028" sldId="286"/>
            <ac:spMk id="135" creationId="{9DB36437-FE59-457E-91A7-396BBD3C9C6A}"/>
          </ac:spMkLst>
        </pc:spChg>
        <pc:spChg chg="add">
          <ac:chgData name="Alvarez, Aaron" userId="27bc1e2d-5871-4846-9f5d-47f9ab0a325c" providerId="ADAL" clId="{C7630F14-975B-4136-A98D-23B1ED977B42}" dt="2020-04-27T22:30:26.993" v="3584" actId="26606"/>
          <ac:spMkLst>
            <pc:docMk/>
            <pc:sldMk cId="2759785028" sldId="286"/>
            <ac:spMk id="137" creationId="{844D3693-2EFE-4667-89D5-47E2D5920912}"/>
          </ac:spMkLst>
        </pc:spChg>
        <pc:spChg chg="add">
          <ac:chgData name="Alvarez, Aaron" userId="27bc1e2d-5871-4846-9f5d-47f9ab0a325c" providerId="ADAL" clId="{C7630F14-975B-4136-A98D-23B1ED977B42}" dt="2020-04-27T22:30:26.993" v="3584" actId="26606"/>
          <ac:spMkLst>
            <pc:docMk/>
            <pc:sldMk cId="2759785028" sldId="286"/>
            <ac:spMk id="139" creationId="{C21FD796-9CD0-404D-8DF5-5274C0BCC754}"/>
          </ac:spMkLst>
        </pc:spChg>
        <pc:cxnChg chg="del">
          <ac:chgData name="Alvarez, Aaron" userId="27bc1e2d-5871-4846-9f5d-47f9ab0a325c" providerId="ADAL" clId="{C7630F14-975B-4136-A98D-23B1ED977B42}" dt="2020-04-27T21:26:02.925" v="1795" actId="26606"/>
          <ac:cxnSpMkLst>
            <pc:docMk/>
            <pc:sldMk cId="2759785028" sldId="286"/>
            <ac:cxnSpMk id="18" creationId="{9E8E38ED-369A-44C2-B635-0BED0E48A6E8}"/>
          </ac:cxnSpMkLst>
        </pc:cxnChg>
      </pc:sldChg>
      <pc:sldChg chg="addSp delSp modSp">
        <pc:chgData name="Alvarez, Aaron" userId="27bc1e2d-5871-4846-9f5d-47f9ab0a325c" providerId="ADAL" clId="{C7630F14-975B-4136-A98D-23B1ED977B42}" dt="2020-04-27T21:26:09.562" v="1796" actId="26606"/>
        <pc:sldMkLst>
          <pc:docMk/>
          <pc:sldMk cId="4117495027" sldId="287"/>
        </pc:sldMkLst>
        <pc:spChg chg="mod ord">
          <ac:chgData name="Alvarez, Aaron" userId="27bc1e2d-5871-4846-9f5d-47f9ab0a325c" providerId="ADAL" clId="{C7630F14-975B-4136-A98D-23B1ED977B42}" dt="2020-04-27T21:26:09.562" v="1796" actId="26606"/>
          <ac:spMkLst>
            <pc:docMk/>
            <pc:sldMk cId="4117495027" sldId="287"/>
            <ac:spMk id="2" creationId="{B44D6563-FF6C-45C8-9F37-B77400948FB6}"/>
          </ac:spMkLst>
        </pc:spChg>
        <pc:spChg chg="mod">
          <ac:chgData name="Alvarez, Aaron" userId="27bc1e2d-5871-4846-9f5d-47f9ab0a325c" providerId="ADAL" clId="{C7630F14-975B-4136-A98D-23B1ED977B42}" dt="2020-04-27T21:26:09.562" v="1796" actId="26606"/>
          <ac:spMkLst>
            <pc:docMk/>
            <pc:sldMk cId="4117495027" sldId="287"/>
            <ac:spMk id="3" creationId="{35626975-275F-4D38-BAF7-F61B025D85A9}"/>
          </ac:spMkLst>
        </pc:spChg>
        <pc:spChg chg="del">
          <ac:chgData name="Alvarez, Aaron" userId="27bc1e2d-5871-4846-9f5d-47f9ab0a325c" providerId="ADAL" clId="{C7630F14-975B-4136-A98D-23B1ED977B42}" dt="2020-04-27T21:26:09.562" v="1796" actId="26606"/>
          <ac:spMkLst>
            <pc:docMk/>
            <pc:sldMk cId="4117495027" sldId="287"/>
            <ac:spMk id="12" creationId="{B672F332-AF08-46C6-94F0-77684310D7B7}"/>
          </ac:spMkLst>
        </pc:spChg>
        <pc:spChg chg="del">
          <ac:chgData name="Alvarez, Aaron" userId="27bc1e2d-5871-4846-9f5d-47f9ab0a325c" providerId="ADAL" clId="{C7630F14-975B-4136-A98D-23B1ED977B42}" dt="2020-04-27T21:26:09.562" v="1796" actId="26606"/>
          <ac:spMkLst>
            <pc:docMk/>
            <pc:sldMk cId="4117495027" sldId="287"/>
            <ac:spMk id="13" creationId="{559AE206-7EBA-4D33-8BC9-9D8158553F0E}"/>
          </ac:spMkLst>
        </pc:spChg>
        <pc:spChg chg="del">
          <ac:chgData name="Alvarez, Aaron" userId="27bc1e2d-5871-4846-9f5d-47f9ab0a325c" providerId="ADAL" clId="{C7630F14-975B-4136-A98D-23B1ED977B42}" dt="2020-04-27T21:26:09.562" v="1796" actId="26606"/>
          <ac:spMkLst>
            <pc:docMk/>
            <pc:sldMk cId="4117495027" sldId="287"/>
            <ac:spMk id="14" creationId="{34244EF8-D73A-40E1-BE73-D46E6B4B04ED}"/>
          </ac:spMkLst>
        </pc:spChg>
        <pc:spChg chg="del">
          <ac:chgData name="Alvarez, Aaron" userId="27bc1e2d-5871-4846-9f5d-47f9ab0a325c" providerId="ADAL" clId="{C7630F14-975B-4136-A98D-23B1ED977B42}" dt="2020-04-27T21:26:09.562" v="1796" actId="26606"/>
          <ac:spMkLst>
            <pc:docMk/>
            <pc:sldMk cId="4117495027" sldId="287"/>
            <ac:spMk id="15" creationId="{6437D937-A7F1-4011-92B4-328E5BE1B166}"/>
          </ac:spMkLst>
        </pc:spChg>
        <pc:spChg chg="del">
          <ac:chgData name="Alvarez, Aaron" userId="27bc1e2d-5871-4846-9f5d-47f9ab0a325c" providerId="ADAL" clId="{C7630F14-975B-4136-A98D-23B1ED977B42}" dt="2020-04-27T21:26:09.562" v="1796" actId="26606"/>
          <ac:spMkLst>
            <pc:docMk/>
            <pc:sldMk cId="4117495027" sldId="287"/>
            <ac:spMk id="16" creationId="{AB84D7E8-4ECB-42D7-ADBF-01689B0F24AE}"/>
          </ac:spMkLst>
        </pc:spChg>
        <pc:spChg chg="add">
          <ac:chgData name="Alvarez, Aaron" userId="27bc1e2d-5871-4846-9f5d-47f9ab0a325c" providerId="ADAL" clId="{C7630F14-975B-4136-A98D-23B1ED977B42}" dt="2020-04-27T21:26:09.562" v="1796" actId="26606"/>
          <ac:spMkLst>
            <pc:docMk/>
            <pc:sldMk cId="4117495027" sldId="287"/>
            <ac:spMk id="23" creationId="{88294908-8B00-4F58-BBBA-20F71A40AA9E}"/>
          </ac:spMkLst>
        </pc:spChg>
        <pc:spChg chg="add">
          <ac:chgData name="Alvarez, Aaron" userId="27bc1e2d-5871-4846-9f5d-47f9ab0a325c" providerId="ADAL" clId="{C7630F14-975B-4136-A98D-23B1ED977B42}" dt="2020-04-27T21:26:09.562" v="1796" actId="26606"/>
          <ac:spMkLst>
            <pc:docMk/>
            <pc:sldMk cId="4117495027" sldId="287"/>
            <ac:spMk id="25" creationId="{4364C879-1404-4203-8E9D-CC5DE0A621A2}"/>
          </ac:spMkLst>
        </pc:spChg>
        <pc:spChg chg="add">
          <ac:chgData name="Alvarez, Aaron" userId="27bc1e2d-5871-4846-9f5d-47f9ab0a325c" providerId="ADAL" clId="{C7630F14-975B-4136-A98D-23B1ED977B42}" dt="2020-04-27T21:26:09.562" v="1796" actId="26606"/>
          <ac:spMkLst>
            <pc:docMk/>
            <pc:sldMk cId="4117495027" sldId="287"/>
            <ac:spMk id="27" creationId="{84617302-4B0D-4351-A6BB-6F0930D943AC}"/>
          </ac:spMkLst>
        </pc:spChg>
        <pc:spChg chg="add">
          <ac:chgData name="Alvarez, Aaron" userId="27bc1e2d-5871-4846-9f5d-47f9ab0a325c" providerId="ADAL" clId="{C7630F14-975B-4136-A98D-23B1ED977B42}" dt="2020-04-27T21:26:09.562" v="1796" actId="26606"/>
          <ac:spMkLst>
            <pc:docMk/>
            <pc:sldMk cId="4117495027" sldId="287"/>
            <ac:spMk id="29" creationId="{DA2C7802-C2E0-4218-8F89-8DD7CCD2CD1C}"/>
          </ac:spMkLst>
        </pc:spChg>
        <pc:spChg chg="add">
          <ac:chgData name="Alvarez, Aaron" userId="27bc1e2d-5871-4846-9f5d-47f9ab0a325c" providerId="ADAL" clId="{C7630F14-975B-4136-A98D-23B1ED977B42}" dt="2020-04-27T21:26:09.562" v="1796" actId="26606"/>
          <ac:spMkLst>
            <pc:docMk/>
            <pc:sldMk cId="4117495027" sldId="287"/>
            <ac:spMk id="31" creationId="{A6D7111A-21E5-4EE9-8A78-10E5530F0116}"/>
          </ac:spMkLst>
        </pc:spChg>
        <pc:spChg chg="add">
          <ac:chgData name="Alvarez, Aaron" userId="27bc1e2d-5871-4846-9f5d-47f9ab0a325c" providerId="ADAL" clId="{C7630F14-975B-4136-A98D-23B1ED977B42}" dt="2020-04-27T21:26:09.562" v="1796" actId="26606"/>
          <ac:spMkLst>
            <pc:docMk/>
            <pc:sldMk cId="4117495027" sldId="287"/>
            <ac:spMk id="33" creationId="{A3969E80-A77B-49FC-9122-D89AFD5EE118}"/>
          </ac:spMkLst>
        </pc:spChg>
        <pc:spChg chg="add">
          <ac:chgData name="Alvarez, Aaron" userId="27bc1e2d-5871-4846-9f5d-47f9ab0a325c" providerId="ADAL" clId="{C7630F14-975B-4136-A98D-23B1ED977B42}" dt="2020-04-27T21:26:09.562" v="1796" actId="26606"/>
          <ac:spMkLst>
            <pc:docMk/>
            <pc:sldMk cId="4117495027" sldId="287"/>
            <ac:spMk id="35" creationId="{1849CA57-76BD-4CF2-80BA-D7A46A01B7B1}"/>
          </ac:spMkLst>
        </pc:spChg>
        <pc:spChg chg="add">
          <ac:chgData name="Alvarez, Aaron" userId="27bc1e2d-5871-4846-9f5d-47f9ab0a325c" providerId="ADAL" clId="{C7630F14-975B-4136-A98D-23B1ED977B42}" dt="2020-04-27T21:26:09.562" v="1796" actId="26606"/>
          <ac:spMkLst>
            <pc:docMk/>
            <pc:sldMk cId="4117495027" sldId="287"/>
            <ac:spMk id="37" creationId="{35E9085E-E730-4768-83D4-6CB7E9897153}"/>
          </ac:spMkLst>
        </pc:spChg>
        <pc:spChg chg="add">
          <ac:chgData name="Alvarez, Aaron" userId="27bc1e2d-5871-4846-9f5d-47f9ab0a325c" providerId="ADAL" clId="{C7630F14-975B-4136-A98D-23B1ED977B42}" dt="2020-04-27T21:26:09.562" v="1796" actId="26606"/>
          <ac:spMkLst>
            <pc:docMk/>
            <pc:sldMk cId="4117495027" sldId="287"/>
            <ac:spMk id="39" creationId="{973272FE-A474-4CAE-8CA2-BCC8B476C3F4}"/>
          </ac:spMkLst>
        </pc:spChg>
        <pc:spChg chg="add">
          <ac:chgData name="Alvarez, Aaron" userId="27bc1e2d-5871-4846-9f5d-47f9ab0a325c" providerId="ADAL" clId="{C7630F14-975B-4136-A98D-23B1ED977B42}" dt="2020-04-27T21:26:09.562" v="1796" actId="26606"/>
          <ac:spMkLst>
            <pc:docMk/>
            <pc:sldMk cId="4117495027" sldId="287"/>
            <ac:spMk id="41" creationId="{E07981EA-05A6-437C-88D7-B377B92B031D}"/>
          </ac:spMkLst>
        </pc:spChg>
        <pc:spChg chg="add">
          <ac:chgData name="Alvarez, Aaron" userId="27bc1e2d-5871-4846-9f5d-47f9ab0a325c" providerId="ADAL" clId="{C7630F14-975B-4136-A98D-23B1ED977B42}" dt="2020-04-27T21:26:09.562" v="1796" actId="26606"/>
          <ac:spMkLst>
            <pc:docMk/>
            <pc:sldMk cId="4117495027" sldId="287"/>
            <ac:spMk id="43" creationId="{15E3C750-986E-4769-B1AE-49289FBEE757}"/>
          </ac:spMkLst>
        </pc:spChg>
        <pc:cxnChg chg="del">
          <ac:chgData name="Alvarez, Aaron" userId="27bc1e2d-5871-4846-9f5d-47f9ab0a325c" providerId="ADAL" clId="{C7630F14-975B-4136-A98D-23B1ED977B42}" dt="2020-04-27T21:26:09.562" v="1796" actId="26606"/>
          <ac:cxnSpMkLst>
            <pc:docMk/>
            <pc:sldMk cId="4117495027" sldId="287"/>
            <ac:cxnSpMk id="18" creationId="{9E8E38ED-369A-44C2-B635-0BED0E48A6E8}"/>
          </ac:cxnSpMkLst>
        </pc:cxnChg>
      </pc:sldChg>
      <pc:sldChg chg="addSp delSp modSp">
        <pc:chgData name="Alvarez, Aaron" userId="27bc1e2d-5871-4846-9f5d-47f9ab0a325c" providerId="ADAL" clId="{C7630F14-975B-4136-A98D-23B1ED977B42}" dt="2020-04-27T21:34:13.722" v="1845" actId="26606"/>
        <pc:sldMkLst>
          <pc:docMk/>
          <pc:sldMk cId="4132672165" sldId="299"/>
        </pc:sldMkLst>
        <pc:spChg chg="mod">
          <ac:chgData name="Alvarez, Aaron" userId="27bc1e2d-5871-4846-9f5d-47f9ab0a325c" providerId="ADAL" clId="{C7630F14-975B-4136-A98D-23B1ED977B42}" dt="2020-04-27T21:34:13.722" v="1845" actId="26606"/>
          <ac:spMkLst>
            <pc:docMk/>
            <pc:sldMk cId="4132672165" sldId="299"/>
            <ac:spMk id="2" creationId="{B44D6563-FF6C-45C8-9F37-B77400948FB6}"/>
          </ac:spMkLst>
        </pc:spChg>
        <pc:spChg chg="del">
          <ac:chgData name="Alvarez, Aaron" userId="27bc1e2d-5871-4846-9f5d-47f9ab0a325c" providerId="ADAL" clId="{C7630F14-975B-4136-A98D-23B1ED977B42}" dt="2020-04-27T21:34:13.722" v="1845" actId="26606"/>
          <ac:spMkLst>
            <pc:docMk/>
            <pc:sldMk cId="4132672165" sldId="299"/>
            <ac:spMk id="12" creationId="{B672F332-AF08-46C6-94F0-77684310D7B7}"/>
          </ac:spMkLst>
        </pc:spChg>
        <pc:spChg chg="del">
          <ac:chgData name="Alvarez, Aaron" userId="27bc1e2d-5871-4846-9f5d-47f9ab0a325c" providerId="ADAL" clId="{C7630F14-975B-4136-A98D-23B1ED977B42}" dt="2020-04-27T21:34:13.722" v="1845" actId="26606"/>
          <ac:spMkLst>
            <pc:docMk/>
            <pc:sldMk cId="4132672165" sldId="299"/>
            <ac:spMk id="13" creationId="{559AE206-7EBA-4D33-8BC9-9D8158553F0E}"/>
          </ac:spMkLst>
        </pc:spChg>
        <pc:spChg chg="del">
          <ac:chgData name="Alvarez, Aaron" userId="27bc1e2d-5871-4846-9f5d-47f9ab0a325c" providerId="ADAL" clId="{C7630F14-975B-4136-A98D-23B1ED977B42}" dt="2020-04-27T21:34:13.722" v="1845" actId="26606"/>
          <ac:spMkLst>
            <pc:docMk/>
            <pc:sldMk cId="4132672165" sldId="299"/>
            <ac:spMk id="14" creationId="{34244EF8-D73A-40E1-BE73-D46E6B4B04ED}"/>
          </ac:spMkLst>
        </pc:spChg>
        <pc:spChg chg="del">
          <ac:chgData name="Alvarez, Aaron" userId="27bc1e2d-5871-4846-9f5d-47f9ab0a325c" providerId="ADAL" clId="{C7630F14-975B-4136-A98D-23B1ED977B42}" dt="2020-04-27T21:34:13.722" v="1845" actId="26606"/>
          <ac:spMkLst>
            <pc:docMk/>
            <pc:sldMk cId="4132672165" sldId="299"/>
            <ac:spMk id="15" creationId="{6437D937-A7F1-4011-92B4-328E5BE1B166}"/>
          </ac:spMkLst>
        </pc:spChg>
        <pc:spChg chg="del">
          <ac:chgData name="Alvarez, Aaron" userId="27bc1e2d-5871-4846-9f5d-47f9ab0a325c" providerId="ADAL" clId="{C7630F14-975B-4136-A98D-23B1ED977B42}" dt="2020-04-27T21:34:13.722" v="1845" actId="26606"/>
          <ac:spMkLst>
            <pc:docMk/>
            <pc:sldMk cId="4132672165" sldId="299"/>
            <ac:spMk id="16" creationId="{AB84D7E8-4ECB-42D7-ADBF-01689B0F24AE}"/>
          </ac:spMkLst>
        </pc:spChg>
        <pc:spChg chg="add">
          <ac:chgData name="Alvarez, Aaron" userId="27bc1e2d-5871-4846-9f5d-47f9ab0a325c" providerId="ADAL" clId="{C7630F14-975B-4136-A98D-23B1ED977B42}" dt="2020-04-27T21:34:13.722" v="1845" actId="26606"/>
          <ac:spMkLst>
            <pc:docMk/>
            <pc:sldMk cId="4132672165" sldId="299"/>
            <ac:spMk id="23" creationId="{88294908-8B00-4F58-BBBA-20F71A40AA9E}"/>
          </ac:spMkLst>
        </pc:spChg>
        <pc:spChg chg="add">
          <ac:chgData name="Alvarez, Aaron" userId="27bc1e2d-5871-4846-9f5d-47f9ab0a325c" providerId="ADAL" clId="{C7630F14-975B-4136-A98D-23B1ED977B42}" dt="2020-04-27T21:34:13.722" v="1845" actId="26606"/>
          <ac:spMkLst>
            <pc:docMk/>
            <pc:sldMk cId="4132672165" sldId="299"/>
            <ac:spMk id="25" creationId="{4364C879-1404-4203-8E9D-CC5DE0A621A2}"/>
          </ac:spMkLst>
        </pc:spChg>
        <pc:spChg chg="add">
          <ac:chgData name="Alvarez, Aaron" userId="27bc1e2d-5871-4846-9f5d-47f9ab0a325c" providerId="ADAL" clId="{C7630F14-975B-4136-A98D-23B1ED977B42}" dt="2020-04-27T21:34:13.722" v="1845" actId="26606"/>
          <ac:spMkLst>
            <pc:docMk/>
            <pc:sldMk cId="4132672165" sldId="299"/>
            <ac:spMk id="27" creationId="{84617302-4B0D-4351-A6BB-6F0930D943AC}"/>
          </ac:spMkLst>
        </pc:spChg>
        <pc:spChg chg="add">
          <ac:chgData name="Alvarez, Aaron" userId="27bc1e2d-5871-4846-9f5d-47f9ab0a325c" providerId="ADAL" clId="{C7630F14-975B-4136-A98D-23B1ED977B42}" dt="2020-04-27T21:34:13.722" v="1845" actId="26606"/>
          <ac:spMkLst>
            <pc:docMk/>
            <pc:sldMk cId="4132672165" sldId="299"/>
            <ac:spMk id="29" creationId="{DA2C7802-C2E0-4218-8F89-8DD7CCD2CD1C}"/>
          </ac:spMkLst>
        </pc:spChg>
        <pc:spChg chg="add">
          <ac:chgData name="Alvarez, Aaron" userId="27bc1e2d-5871-4846-9f5d-47f9ab0a325c" providerId="ADAL" clId="{C7630F14-975B-4136-A98D-23B1ED977B42}" dt="2020-04-27T21:34:13.722" v="1845" actId="26606"/>
          <ac:spMkLst>
            <pc:docMk/>
            <pc:sldMk cId="4132672165" sldId="299"/>
            <ac:spMk id="31" creationId="{A6D7111A-21E5-4EE9-8A78-10E5530F0116}"/>
          </ac:spMkLst>
        </pc:spChg>
        <pc:spChg chg="add">
          <ac:chgData name="Alvarez, Aaron" userId="27bc1e2d-5871-4846-9f5d-47f9ab0a325c" providerId="ADAL" clId="{C7630F14-975B-4136-A98D-23B1ED977B42}" dt="2020-04-27T21:34:13.722" v="1845" actId="26606"/>
          <ac:spMkLst>
            <pc:docMk/>
            <pc:sldMk cId="4132672165" sldId="299"/>
            <ac:spMk id="33" creationId="{A3969E80-A77B-49FC-9122-D89AFD5EE118}"/>
          </ac:spMkLst>
        </pc:spChg>
        <pc:spChg chg="add">
          <ac:chgData name="Alvarez, Aaron" userId="27bc1e2d-5871-4846-9f5d-47f9ab0a325c" providerId="ADAL" clId="{C7630F14-975B-4136-A98D-23B1ED977B42}" dt="2020-04-27T21:34:13.722" v="1845" actId="26606"/>
          <ac:spMkLst>
            <pc:docMk/>
            <pc:sldMk cId="4132672165" sldId="299"/>
            <ac:spMk id="35" creationId="{1849CA57-76BD-4CF2-80BA-D7A46A01B7B1}"/>
          </ac:spMkLst>
        </pc:spChg>
        <pc:spChg chg="add">
          <ac:chgData name="Alvarez, Aaron" userId="27bc1e2d-5871-4846-9f5d-47f9ab0a325c" providerId="ADAL" clId="{C7630F14-975B-4136-A98D-23B1ED977B42}" dt="2020-04-27T21:34:13.722" v="1845" actId="26606"/>
          <ac:spMkLst>
            <pc:docMk/>
            <pc:sldMk cId="4132672165" sldId="299"/>
            <ac:spMk id="37" creationId="{35E9085E-E730-4768-83D4-6CB7E9897153}"/>
          </ac:spMkLst>
        </pc:spChg>
        <pc:spChg chg="add">
          <ac:chgData name="Alvarez, Aaron" userId="27bc1e2d-5871-4846-9f5d-47f9ab0a325c" providerId="ADAL" clId="{C7630F14-975B-4136-A98D-23B1ED977B42}" dt="2020-04-27T21:34:13.722" v="1845" actId="26606"/>
          <ac:spMkLst>
            <pc:docMk/>
            <pc:sldMk cId="4132672165" sldId="299"/>
            <ac:spMk id="39" creationId="{973272FE-A474-4CAE-8CA2-BCC8B476C3F4}"/>
          </ac:spMkLst>
        </pc:spChg>
        <pc:spChg chg="add">
          <ac:chgData name="Alvarez, Aaron" userId="27bc1e2d-5871-4846-9f5d-47f9ab0a325c" providerId="ADAL" clId="{C7630F14-975B-4136-A98D-23B1ED977B42}" dt="2020-04-27T21:34:13.722" v="1845" actId="26606"/>
          <ac:spMkLst>
            <pc:docMk/>
            <pc:sldMk cId="4132672165" sldId="299"/>
            <ac:spMk id="41" creationId="{E07981EA-05A6-437C-88D7-B377B92B031D}"/>
          </ac:spMkLst>
        </pc:spChg>
        <pc:spChg chg="add">
          <ac:chgData name="Alvarez, Aaron" userId="27bc1e2d-5871-4846-9f5d-47f9ab0a325c" providerId="ADAL" clId="{C7630F14-975B-4136-A98D-23B1ED977B42}" dt="2020-04-27T21:34:13.722" v="1845" actId="26606"/>
          <ac:spMkLst>
            <pc:docMk/>
            <pc:sldMk cId="4132672165" sldId="299"/>
            <ac:spMk id="43" creationId="{15E3C750-986E-4769-B1AE-49289FBEE757}"/>
          </ac:spMkLst>
        </pc:spChg>
        <pc:cxnChg chg="del">
          <ac:chgData name="Alvarez, Aaron" userId="27bc1e2d-5871-4846-9f5d-47f9ab0a325c" providerId="ADAL" clId="{C7630F14-975B-4136-A98D-23B1ED977B42}" dt="2020-04-27T21:34:13.722" v="1845" actId="26606"/>
          <ac:cxnSpMkLst>
            <pc:docMk/>
            <pc:sldMk cId="4132672165" sldId="299"/>
            <ac:cxnSpMk id="18" creationId="{9E8E38ED-369A-44C2-B635-0BED0E48A6E8}"/>
          </ac:cxnSpMkLst>
        </pc:cxnChg>
      </pc:sldChg>
      <pc:sldChg chg="addSp delSp modSp">
        <pc:chgData name="Alvarez, Aaron" userId="27bc1e2d-5871-4846-9f5d-47f9ab0a325c" providerId="ADAL" clId="{C7630F14-975B-4136-A98D-23B1ED977B42}" dt="2020-04-27T21:34:31.400" v="1846" actId="26606"/>
        <pc:sldMkLst>
          <pc:docMk/>
          <pc:sldMk cId="208475867" sldId="300"/>
        </pc:sldMkLst>
        <pc:spChg chg="mod">
          <ac:chgData name="Alvarez, Aaron" userId="27bc1e2d-5871-4846-9f5d-47f9ab0a325c" providerId="ADAL" clId="{C7630F14-975B-4136-A98D-23B1ED977B42}" dt="2020-04-27T21:34:31.400" v="1846" actId="26606"/>
          <ac:spMkLst>
            <pc:docMk/>
            <pc:sldMk cId="208475867" sldId="300"/>
            <ac:spMk id="2" creationId="{B44D6563-FF6C-45C8-9F37-B77400948FB6}"/>
          </ac:spMkLst>
        </pc:spChg>
        <pc:spChg chg="del">
          <ac:chgData name="Alvarez, Aaron" userId="27bc1e2d-5871-4846-9f5d-47f9ab0a325c" providerId="ADAL" clId="{C7630F14-975B-4136-A98D-23B1ED977B42}" dt="2020-04-27T21:34:31.400" v="1846" actId="26606"/>
          <ac:spMkLst>
            <pc:docMk/>
            <pc:sldMk cId="208475867" sldId="300"/>
            <ac:spMk id="12" creationId="{B672F332-AF08-46C6-94F0-77684310D7B7}"/>
          </ac:spMkLst>
        </pc:spChg>
        <pc:spChg chg="del">
          <ac:chgData name="Alvarez, Aaron" userId="27bc1e2d-5871-4846-9f5d-47f9ab0a325c" providerId="ADAL" clId="{C7630F14-975B-4136-A98D-23B1ED977B42}" dt="2020-04-27T21:34:31.400" v="1846" actId="26606"/>
          <ac:spMkLst>
            <pc:docMk/>
            <pc:sldMk cId="208475867" sldId="300"/>
            <ac:spMk id="13" creationId="{559AE206-7EBA-4D33-8BC9-9D8158553F0E}"/>
          </ac:spMkLst>
        </pc:spChg>
        <pc:spChg chg="del">
          <ac:chgData name="Alvarez, Aaron" userId="27bc1e2d-5871-4846-9f5d-47f9ab0a325c" providerId="ADAL" clId="{C7630F14-975B-4136-A98D-23B1ED977B42}" dt="2020-04-27T21:34:31.400" v="1846" actId="26606"/>
          <ac:spMkLst>
            <pc:docMk/>
            <pc:sldMk cId="208475867" sldId="300"/>
            <ac:spMk id="14" creationId="{34244EF8-D73A-40E1-BE73-D46E6B4B04ED}"/>
          </ac:spMkLst>
        </pc:spChg>
        <pc:spChg chg="del">
          <ac:chgData name="Alvarez, Aaron" userId="27bc1e2d-5871-4846-9f5d-47f9ab0a325c" providerId="ADAL" clId="{C7630F14-975B-4136-A98D-23B1ED977B42}" dt="2020-04-27T21:34:31.400" v="1846" actId="26606"/>
          <ac:spMkLst>
            <pc:docMk/>
            <pc:sldMk cId="208475867" sldId="300"/>
            <ac:spMk id="15" creationId="{6437D937-A7F1-4011-92B4-328E5BE1B166}"/>
          </ac:spMkLst>
        </pc:spChg>
        <pc:spChg chg="del">
          <ac:chgData name="Alvarez, Aaron" userId="27bc1e2d-5871-4846-9f5d-47f9ab0a325c" providerId="ADAL" clId="{C7630F14-975B-4136-A98D-23B1ED977B42}" dt="2020-04-27T21:34:31.400" v="1846" actId="26606"/>
          <ac:spMkLst>
            <pc:docMk/>
            <pc:sldMk cId="208475867" sldId="300"/>
            <ac:spMk id="16" creationId="{AB84D7E8-4ECB-42D7-ADBF-01689B0F24AE}"/>
          </ac:spMkLst>
        </pc:spChg>
        <pc:spChg chg="add">
          <ac:chgData name="Alvarez, Aaron" userId="27bc1e2d-5871-4846-9f5d-47f9ab0a325c" providerId="ADAL" clId="{C7630F14-975B-4136-A98D-23B1ED977B42}" dt="2020-04-27T21:34:31.400" v="1846" actId="26606"/>
          <ac:spMkLst>
            <pc:docMk/>
            <pc:sldMk cId="208475867" sldId="300"/>
            <ac:spMk id="23" creationId="{88294908-8B00-4F58-BBBA-20F71A40AA9E}"/>
          </ac:spMkLst>
        </pc:spChg>
        <pc:spChg chg="add">
          <ac:chgData name="Alvarez, Aaron" userId="27bc1e2d-5871-4846-9f5d-47f9ab0a325c" providerId="ADAL" clId="{C7630F14-975B-4136-A98D-23B1ED977B42}" dt="2020-04-27T21:34:31.400" v="1846" actId="26606"/>
          <ac:spMkLst>
            <pc:docMk/>
            <pc:sldMk cId="208475867" sldId="300"/>
            <ac:spMk id="25" creationId="{4364C879-1404-4203-8E9D-CC5DE0A621A2}"/>
          </ac:spMkLst>
        </pc:spChg>
        <pc:spChg chg="add">
          <ac:chgData name="Alvarez, Aaron" userId="27bc1e2d-5871-4846-9f5d-47f9ab0a325c" providerId="ADAL" clId="{C7630F14-975B-4136-A98D-23B1ED977B42}" dt="2020-04-27T21:34:31.400" v="1846" actId="26606"/>
          <ac:spMkLst>
            <pc:docMk/>
            <pc:sldMk cId="208475867" sldId="300"/>
            <ac:spMk id="27" creationId="{84617302-4B0D-4351-A6BB-6F0930D943AC}"/>
          </ac:spMkLst>
        </pc:spChg>
        <pc:spChg chg="add">
          <ac:chgData name="Alvarez, Aaron" userId="27bc1e2d-5871-4846-9f5d-47f9ab0a325c" providerId="ADAL" clId="{C7630F14-975B-4136-A98D-23B1ED977B42}" dt="2020-04-27T21:34:31.400" v="1846" actId="26606"/>
          <ac:spMkLst>
            <pc:docMk/>
            <pc:sldMk cId="208475867" sldId="300"/>
            <ac:spMk id="29" creationId="{DA2C7802-C2E0-4218-8F89-8DD7CCD2CD1C}"/>
          </ac:spMkLst>
        </pc:spChg>
        <pc:spChg chg="add">
          <ac:chgData name="Alvarez, Aaron" userId="27bc1e2d-5871-4846-9f5d-47f9ab0a325c" providerId="ADAL" clId="{C7630F14-975B-4136-A98D-23B1ED977B42}" dt="2020-04-27T21:34:31.400" v="1846" actId="26606"/>
          <ac:spMkLst>
            <pc:docMk/>
            <pc:sldMk cId="208475867" sldId="300"/>
            <ac:spMk id="31" creationId="{A6D7111A-21E5-4EE9-8A78-10E5530F0116}"/>
          </ac:spMkLst>
        </pc:spChg>
        <pc:spChg chg="add">
          <ac:chgData name="Alvarez, Aaron" userId="27bc1e2d-5871-4846-9f5d-47f9ab0a325c" providerId="ADAL" clId="{C7630F14-975B-4136-A98D-23B1ED977B42}" dt="2020-04-27T21:34:31.400" v="1846" actId="26606"/>
          <ac:spMkLst>
            <pc:docMk/>
            <pc:sldMk cId="208475867" sldId="300"/>
            <ac:spMk id="33" creationId="{A3969E80-A77B-49FC-9122-D89AFD5EE118}"/>
          </ac:spMkLst>
        </pc:spChg>
        <pc:spChg chg="add">
          <ac:chgData name="Alvarez, Aaron" userId="27bc1e2d-5871-4846-9f5d-47f9ab0a325c" providerId="ADAL" clId="{C7630F14-975B-4136-A98D-23B1ED977B42}" dt="2020-04-27T21:34:31.400" v="1846" actId="26606"/>
          <ac:spMkLst>
            <pc:docMk/>
            <pc:sldMk cId="208475867" sldId="300"/>
            <ac:spMk id="35" creationId="{1849CA57-76BD-4CF2-80BA-D7A46A01B7B1}"/>
          </ac:spMkLst>
        </pc:spChg>
        <pc:spChg chg="add">
          <ac:chgData name="Alvarez, Aaron" userId="27bc1e2d-5871-4846-9f5d-47f9ab0a325c" providerId="ADAL" clId="{C7630F14-975B-4136-A98D-23B1ED977B42}" dt="2020-04-27T21:34:31.400" v="1846" actId="26606"/>
          <ac:spMkLst>
            <pc:docMk/>
            <pc:sldMk cId="208475867" sldId="300"/>
            <ac:spMk id="37" creationId="{35E9085E-E730-4768-83D4-6CB7E9897153}"/>
          </ac:spMkLst>
        </pc:spChg>
        <pc:spChg chg="add">
          <ac:chgData name="Alvarez, Aaron" userId="27bc1e2d-5871-4846-9f5d-47f9ab0a325c" providerId="ADAL" clId="{C7630F14-975B-4136-A98D-23B1ED977B42}" dt="2020-04-27T21:34:31.400" v="1846" actId="26606"/>
          <ac:spMkLst>
            <pc:docMk/>
            <pc:sldMk cId="208475867" sldId="300"/>
            <ac:spMk id="39" creationId="{973272FE-A474-4CAE-8CA2-BCC8B476C3F4}"/>
          </ac:spMkLst>
        </pc:spChg>
        <pc:spChg chg="add">
          <ac:chgData name="Alvarez, Aaron" userId="27bc1e2d-5871-4846-9f5d-47f9ab0a325c" providerId="ADAL" clId="{C7630F14-975B-4136-A98D-23B1ED977B42}" dt="2020-04-27T21:34:31.400" v="1846" actId="26606"/>
          <ac:spMkLst>
            <pc:docMk/>
            <pc:sldMk cId="208475867" sldId="300"/>
            <ac:spMk id="41" creationId="{E07981EA-05A6-437C-88D7-B377B92B031D}"/>
          </ac:spMkLst>
        </pc:spChg>
        <pc:spChg chg="add">
          <ac:chgData name="Alvarez, Aaron" userId="27bc1e2d-5871-4846-9f5d-47f9ab0a325c" providerId="ADAL" clId="{C7630F14-975B-4136-A98D-23B1ED977B42}" dt="2020-04-27T21:34:31.400" v="1846" actId="26606"/>
          <ac:spMkLst>
            <pc:docMk/>
            <pc:sldMk cId="208475867" sldId="300"/>
            <ac:spMk id="43" creationId="{15E3C750-986E-4769-B1AE-49289FBEE757}"/>
          </ac:spMkLst>
        </pc:spChg>
        <pc:cxnChg chg="del">
          <ac:chgData name="Alvarez, Aaron" userId="27bc1e2d-5871-4846-9f5d-47f9ab0a325c" providerId="ADAL" clId="{C7630F14-975B-4136-A98D-23B1ED977B42}" dt="2020-04-27T21:34:31.400" v="1846" actId="26606"/>
          <ac:cxnSpMkLst>
            <pc:docMk/>
            <pc:sldMk cId="208475867" sldId="300"/>
            <ac:cxnSpMk id="18" creationId="{9E8E38ED-369A-44C2-B635-0BED0E48A6E8}"/>
          </ac:cxnSpMkLst>
        </pc:cxnChg>
      </pc:sldChg>
      <pc:sldChg chg="del">
        <pc:chgData name="Alvarez, Aaron" userId="27bc1e2d-5871-4846-9f5d-47f9ab0a325c" providerId="ADAL" clId="{C7630F14-975B-4136-A98D-23B1ED977B42}" dt="2020-04-28T07:28:26.982" v="12863" actId="47"/>
        <pc:sldMkLst>
          <pc:docMk/>
          <pc:sldMk cId="1143539009" sldId="311"/>
        </pc:sldMkLst>
      </pc:sldChg>
      <pc:sldChg chg="addSp delSp modSp add mod setBg setClrOvrMap modNotesTx">
        <pc:chgData name="Alvarez, Aaron" userId="27bc1e2d-5871-4846-9f5d-47f9ab0a325c" providerId="ADAL" clId="{C7630F14-975B-4136-A98D-23B1ED977B42}" dt="2020-04-28T07:10:57.529" v="12199" actId="20577"/>
        <pc:sldMkLst>
          <pc:docMk/>
          <pc:sldMk cId="2683318275" sldId="312"/>
        </pc:sldMkLst>
        <pc:spChg chg="mod">
          <ac:chgData name="Alvarez, Aaron" userId="27bc1e2d-5871-4846-9f5d-47f9ab0a325c" providerId="ADAL" clId="{C7630F14-975B-4136-A98D-23B1ED977B42}" dt="2020-04-27T21:00:50.369" v="22" actId="26606"/>
          <ac:spMkLst>
            <pc:docMk/>
            <pc:sldMk cId="2683318275" sldId="312"/>
            <ac:spMk id="2" creationId="{9CD47F7F-8516-48BE-84C0-7F64361245C1}"/>
          </ac:spMkLst>
        </pc:spChg>
        <pc:spChg chg="del">
          <ac:chgData name="Alvarez, Aaron" userId="27bc1e2d-5871-4846-9f5d-47f9ab0a325c" providerId="ADAL" clId="{C7630F14-975B-4136-A98D-23B1ED977B42}" dt="2020-04-27T20:50:48.829" v="4"/>
          <ac:spMkLst>
            <pc:docMk/>
            <pc:sldMk cId="2683318275" sldId="312"/>
            <ac:spMk id="3" creationId="{62C9D45F-E619-4680-A5C9-639C2AE90CDA}"/>
          </ac:spMkLst>
        </pc:spChg>
        <pc:spChg chg="add del">
          <ac:chgData name="Alvarez, Aaron" userId="27bc1e2d-5871-4846-9f5d-47f9ab0a325c" providerId="ADAL" clId="{C7630F14-975B-4136-A98D-23B1ED977B42}" dt="2020-04-27T21:00:24.545" v="9" actId="26606"/>
          <ac:spMkLst>
            <pc:docMk/>
            <pc:sldMk cId="2683318275" sldId="312"/>
            <ac:spMk id="4" creationId="{69946C5D-2686-41B8-88B0-BC551D55A592}"/>
          </ac:spMkLst>
        </pc:spChg>
        <pc:spChg chg="add del">
          <ac:chgData name="Alvarez, Aaron" userId="27bc1e2d-5871-4846-9f5d-47f9ab0a325c" providerId="ADAL" clId="{C7630F14-975B-4136-A98D-23B1ED977B42}" dt="2020-04-27T21:00:34.025" v="10" actId="478"/>
          <ac:spMkLst>
            <pc:docMk/>
            <pc:sldMk cId="2683318275" sldId="312"/>
            <ac:spMk id="7" creationId="{69946C5D-2686-41B8-88B0-BC551D55A592}"/>
          </ac:spMkLst>
        </pc:spChg>
        <pc:spChg chg="add del">
          <ac:chgData name="Alvarez, Aaron" userId="27bc1e2d-5871-4846-9f5d-47f9ab0a325c" providerId="ADAL" clId="{C7630F14-975B-4136-A98D-23B1ED977B42}" dt="2020-04-27T21:00:50.369" v="22" actId="26606"/>
          <ac:spMkLst>
            <pc:docMk/>
            <pc:sldMk cId="2683318275" sldId="312"/>
            <ac:spMk id="10" creationId="{86295E7F-EA66-480B-B001-C8BE7CD61903}"/>
          </ac:spMkLst>
        </pc:spChg>
        <pc:spChg chg="add del">
          <ac:chgData name="Alvarez, Aaron" userId="27bc1e2d-5871-4846-9f5d-47f9ab0a325c" providerId="ADAL" clId="{C7630F14-975B-4136-A98D-23B1ED977B42}" dt="2020-04-27T21:06:41.396" v="62" actId="478"/>
          <ac:spMkLst>
            <pc:docMk/>
            <pc:sldMk cId="2683318275" sldId="312"/>
            <ac:spMk id="16" creationId="{A2651CDC-1DF7-4678-94A1-0113B76AC228}"/>
          </ac:spMkLst>
        </pc:spChg>
        <pc:spChg chg="add">
          <ac:chgData name="Alvarez, Aaron" userId="27bc1e2d-5871-4846-9f5d-47f9ab0a325c" providerId="ADAL" clId="{C7630F14-975B-4136-A98D-23B1ED977B42}" dt="2020-04-27T21:00:50.369" v="22" actId="26606"/>
          <ac:spMkLst>
            <pc:docMk/>
            <pc:sldMk cId="2683318275" sldId="312"/>
            <ac:spMk id="19" creationId="{A3BAF07C-C39E-42EB-BB22-8D46691D9735}"/>
          </ac:spMkLst>
        </pc:spChg>
        <pc:grpChg chg="add">
          <ac:chgData name="Alvarez, Aaron" userId="27bc1e2d-5871-4846-9f5d-47f9ab0a325c" providerId="ADAL" clId="{C7630F14-975B-4136-A98D-23B1ED977B42}" dt="2020-04-27T21:00:50.369" v="22" actId="26606"/>
          <ac:grpSpMkLst>
            <pc:docMk/>
            <pc:sldMk cId="2683318275" sldId="312"/>
            <ac:grpSpMk id="21" creationId="{D8E9CF54-0466-4261-9E62-0249E60E1886}"/>
          </ac:grpSpMkLst>
        </pc:grpChg>
        <pc:picChg chg="add mod">
          <ac:chgData name="Alvarez, Aaron" userId="27bc1e2d-5871-4846-9f5d-47f9ab0a325c" providerId="ADAL" clId="{C7630F14-975B-4136-A98D-23B1ED977B42}" dt="2020-04-27T21:00:50.369" v="22" actId="26606"/>
          <ac:picMkLst>
            <pc:docMk/>
            <pc:sldMk cId="2683318275" sldId="312"/>
            <ac:picMk id="5" creationId="{2177B178-A507-4BD1-A746-27914566138A}"/>
          </ac:picMkLst>
        </pc:picChg>
        <pc:cxnChg chg="add del">
          <ac:chgData name="Alvarez, Aaron" userId="27bc1e2d-5871-4846-9f5d-47f9ab0a325c" providerId="ADAL" clId="{C7630F14-975B-4136-A98D-23B1ED977B42}" dt="2020-04-27T21:00:50.369" v="22" actId="26606"/>
          <ac:cxnSpMkLst>
            <pc:docMk/>
            <pc:sldMk cId="2683318275" sldId="312"/>
            <ac:cxnSpMk id="12" creationId="{E126E481-B945-4179-BD79-05E96E9B29E1}"/>
          </ac:cxnSpMkLst>
        </pc:cxnChg>
      </pc:sldChg>
      <pc:sldChg chg="addSp delSp modSp add del mod setBg setClrOvrMap">
        <pc:chgData name="Alvarez, Aaron" userId="27bc1e2d-5871-4846-9f5d-47f9ab0a325c" providerId="ADAL" clId="{C7630F14-975B-4136-A98D-23B1ED977B42}" dt="2020-04-27T22:15:33.279" v="2888" actId="47"/>
        <pc:sldMkLst>
          <pc:docMk/>
          <pc:sldMk cId="730381956" sldId="313"/>
        </pc:sldMkLst>
        <pc:spChg chg="mod ord">
          <ac:chgData name="Alvarez, Aaron" userId="27bc1e2d-5871-4846-9f5d-47f9ab0a325c" providerId="ADAL" clId="{C7630F14-975B-4136-A98D-23B1ED977B42}" dt="2020-04-27T21:54:38.184" v="2244" actId="26606"/>
          <ac:spMkLst>
            <pc:docMk/>
            <pc:sldMk cId="730381956" sldId="313"/>
            <ac:spMk id="2" creationId="{205D201E-36D4-4BF8-83ED-FD6675270FFE}"/>
          </ac:spMkLst>
        </pc:spChg>
        <pc:spChg chg="del">
          <ac:chgData name="Alvarez, Aaron" userId="27bc1e2d-5871-4846-9f5d-47f9ab0a325c" providerId="ADAL" clId="{C7630F14-975B-4136-A98D-23B1ED977B42}" dt="2020-04-27T21:01:19.889" v="24"/>
          <ac:spMkLst>
            <pc:docMk/>
            <pc:sldMk cId="730381956" sldId="313"/>
            <ac:spMk id="3" creationId="{FC83B6A7-2BF9-4073-93B0-0E445D4DEA2A}"/>
          </ac:spMkLst>
        </pc:spChg>
        <pc:spChg chg="add del mod">
          <ac:chgData name="Alvarez, Aaron" userId="27bc1e2d-5871-4846-9f5d-47f9ab0a325c" providerId="ADAL" clId="{C7630F14-975B-4136-A98D-23B1ED977B42}" dt="2020-04-27T21:54:38.184" v="2244" actId="26606"/>
          <ac:spMkLst>
            <pc:docMk/>
            <pc:sldMk cId="730381956" sldId="313"/>
            <ac:spMk id="4" creationId="{D533896D-19D1-4654-B3D8-87F094212B14}"/>
          </ac:spMkLst>
        </pc:spChg>
        <pc:spChg chg="add del">
          <ac:chgData name="Alvarez, Aaron" userId="27bc1e2d-5871-4846-9f5d-47f9ab0a325c" providerId="ADAL" clId="{C7630F14-975B-4136-A98D-23B1ED977B42}" dt="2020-04-27T21:54:38.175" v="2243" actId="26606"/>
          <ac:spMkLst>
            <pc:docMk/>
            <pc:sldMk cId="730381956" sldId="313"/>
            <ac:spMk id="7" creationId="{0666BADD-CE1D-452B-9799-4A35980C6512}"/>
          </ac:spMkLst>
        </pc:spChg>
        <pc:spChg chg="add del">
          <ac:chgData name="Alvarez, Aaron" userId="27bc1e2d-5871-4846-9f5d-47f9ab0a325c" providerId="ADAL" clId="{C7630F14-975B-4136-A98D-23B1ED977B42}" dt="2020-04-27T21:03:58.662" v="41" actId="26606"/>
          <ac:spMkLst>
            <pc:docMk/>
            <pc:sldMk cId="730381956" sldId="313"/>
            <ac:spMk id="10" creationId="{A3BAF07C-C39E-42EB-BB22-8D46691D9735}"/>
          </ac:spMkLst>
        </pc:spChg>
        <pc:spChg chg="add del">
          <ac:chgData name="Alvarez, Aaron" userId="27bc1e2d-5871-4846-9f5d-47f9ab0a325c" providerId="ADAL" clId="{C7630F14-975B-4136-A98D-23B1ED977B42}" dt="2020-04-27T21:54:38.175" v="2243" actId="26606"/>
          <ac:spMkLst>
            <pc:docMk/>
            <pc:sldMk cId="730381956" sldId="313"/>
            <ac:spMk id="16" creationId="{025BC6F1-1CC0-4099-9F93-A109CBE3511B}"/>
          </ac:spMkLst>
        </pc:spChg>
        <pc:spChg chg="add del">
          <ac:chgData name="Alvarez, Aaron" userId="27bc1e2d-5871-4846-9f5d-47f9ab0a325c" providerId="ADAL" clId="{C7630F14-975B-4136-A98D-23B1ED977B42}" dt="2020-04-27T21:54:38.175" v="2243" actId="26606"/>
          <ac:spMkLst>
            <pc:docMk/>
            <pc:sldMk cId="730381956" sldId="313"/>
            <ac:spMk id="18" creationId="{08BE48F6-4887-4180-BF05-D9053DAAB1F3}"/>
          </ac:spMkLst>
        </pc:spChg>
        <pc:spChg chg="add del">
          <ac:chgData name="Alvarez, Aaron" userId="27bc1e2d-5871-4846-9f5d-47f9ab0a325c" providerId="ADAL" clId="{C7630F14-975B-4136-A98D-23B1ED977B42}" dt="2020-04-27T21:54:38.175" v="2243" actId="26606"/>
          <ac:spMkLst>
            <pc:docMk/>
            <pc:sldMk cId="730381956" sldId="313"/>
            <ac:spMk id="20" creationId="{24D2F742-54E7-4C62-98C5-F8990E2A017F}"/>
          </ac:spMkLst>
        </pc:spChg>
        <pc:spChg chg="add del">
          <ac:chgData name="Alvarez, Aaron" userId="27bc1e2d-5871-4846-9f5d-47f9ab0a325c" providerId="ADAL" clId="{C7630F14-975B-4136-A98D-23B1ED977B42}" dt="2020-04-27T21:54:38.175" v="2243" actId="26606"/>
          <ac:spMkLst>
            <pc:docMk/>
            <pc:sldMk cId="730381956" sldId="313"/>
            <ac:spMk id="22" creationId="{A176DD56-124E-424A-869A-5281743F2D46}"/>
          </ac:spMkLst>
        </pc:spChg>
        <pc:spChg chg="add del">
          <ac:chgData name="Alvarez, Aaron" userId="27bc1e2d-5871-4846-9f5d-47f9ab0a325c" providerId="ADAL" clId="{C7630F14-975B-4136-A98D-23B1ED977B42}" dt="2020-04-27T21:54:38.175" v="2243" actId="26606"/>
          <ac:spMkLst>
            <pc:docMk/>
            <pc:sldMk cId="730381956" sldId="313"/>
            <ac:spMk id="24" creationId="{237843AB-7560-4874-B085-DA05621444AA}"/>
          </ac:spMkLst>
        </pc:spChg>
        <pc:spChg chg="add del">
          <ac:chgData name="Alvarez, Aaron" userId="27bc1e2d-5871-4846-9f5d-47f9ab0a325c" providerId="ADAL" clId="{C7630F14-975B-4136-A98D-23B1ED977B42}" dt="2020-04-27T21:54:38.175" v="2243" actId="26606"/>
          <ac:spMkLst>
            <pc:docMk/>
            <pc:sldMk cId="730381956" sldId="313"/>
            <ac:spMk id="26" creationId="{8E0E7CD9-1188-461C-BDBF-270689555D53}"/>
          </ac:spMkLst>
        </pc:spChg>
        <pc:spChg chg="add del">
          <ac:chgData name="Alvarez, Aaron" userId="27bc1e2d-5871-4846-9f5d-47f9ab0a325c" providerId="ADAL" clId="{C7630F14-975B-4136-A98D-23B1ED977B42}" dt="2020-04-27T21:54:38.175" v="2243" actId="26606"/>
          <ac:spMkLst>
            <pc:docMk/>
            <pc:sldMk cId="730381956" sldId="313"/>
            <ac:spMk id="28" creationId="{2CBAC60D-34E7-4DE5-8839-42530E8A4E9A}"/>
          </ac:spMkLst>
        </pc:spChg>
        <pc:spChg chg="add del">
          <ac:chgData name="Alvarez, Aaron" userId="27bc1e2d-5871-4846-9f5d-47f9ab0a325c" providerId="ADAL" clId="{C7630F14-975B-4136-A98D-23B1ED977B42}" dt="2020-04-27T21:54:38.175" v="2243" actId="26606"/>
          <ac:spMkLst>
            <pc:docMk/>
            <pc:sldMk cId="730381956" sldId="313"/>
            <ac:spMk id="30" creationId="{E2964BEE-AEA5-44FE-B1B3-E881CE9744CF}"/>
          </ac:spMkLst>
        </pc:spChg>
        <pc:spChg chg="add">
          <ac:chgData name="Alvarez, Aaron" userId="27bc1e2d-5871-4846-9f5d-47f9ab0a325c" providerId="ADAL" clId="{C7630F14-975B-4136-A98D-23B1ED977B42}" dt="2020-04-27T21:54:38.184" v="2244" actId="26606"/>
          <ac:spMkLst>
            <pc:docMk/>
            <pc:sldMk cId="730381956" sldId="313"/>
            <ac:spMk id="32" creationId="{C413D172-8B6A-47F5-9813-DE455773F3FB}"/>
          </ac:spMkLst>
        </pc:spChg>
        <pc:spChg chg="add del">
          <ac:chgData name="Alvarez, Aaron" userId="27bc1e2d-5871-4846-9f5d-47f9ab0a325c" providerId="ADAL" clId="{C7630F14-975B-4136-A98D-23B1ED977B42}" dt="2020-04-27T21:04:43.366" v="43" actId="26606"/>
          <ac:spMkLst>
            <pc:docMk/>
            <pc:sldMk cId="730381956" sldId="313"/>
            <ac:spMk id="33" creationId="{9B76D444-2756-434F-AE61-96D69830C13E}"/>
          </ac:spMkLst>
        </pc:spChg>
        <pc:spChg chg="add del">
          <ac:chgData name="Alvarez, Aaron" userId="27bc1e2d-5871-4846-9f5d-47f9ab0a325c" providerId="ADAL" clId="{C7630F14-975B-4136-A98D-23B1ED977B42}" dt="2020-04-27T21:04:55.144" v="45" actId="26606"/>
          <ac:spMkLst>
            <pc:docMk/>
            <pc:sldMk cId="730381956" sldId="313"/>
            <ac:spMk id="36" creationId="{707744A9-B1DD-4F76-B3B2-02A51E6DF412}"/>
          </ac:spMkLst>
        </pc:spChg>
        <pc:spChg chg="add del">
          <ac:chgData name="Alvarez, Aaron" userId="27bc1e2d-5871-4846-9f5d-47f9ab0a325c" providerId="ADAL" clId="{C7630F14-975B-4136-A98D-23B1ED977B42}" dt="2020-04-27T21:04:55.144" v="45" actId="26606"/>
          <ac:spMkLst>
            <pc:docMk/>
            <pc:sldMk cId="730381956" sldId="313"/>
            <ac:spMk id="37" creationId="{09F52C97-D8A0-4C58-9D04-B8733EE38B7B}"/>
          </ac:spMkLst>
        </pc:spChg>
        <pc:grpChg chg="add del">
          <ac:chgData name="Alvarez, Aaron" userId="27bc1e2d-5871-4846-9f5d-47f9ab0a325c" providerId="ADAL" clId="{C7630F14-975B-4136-A98D-23B1ED977B42}" dt="2020-04-27T21:54:38.175" v="2243" actId="26606"/>
          <ac:grpSpMkLst>
            <pc:docMk/>
            <pc:sldMk cId="730381956" sldId="313"/>
            <ac:grpSpMk id="8" creationId="{EBEF7C7E-C8A4-4DAA-881F-5EF4BE5AE207}"/>
          </ac:grpSpMkLst>
        </pc:grpChg>
        <pc:grpChg chg="add del">
          <ac:chgData name="Alvarez, Aaron" userId="27bc1e2d-5871-4846-9f5d-47f9ab0a325c" providerId="ADAL" clId="{C7630F14-975B-4136-A98D-23B1ED977B42}" dt="2020-04-27T21:03:58.662" v="41" actId="26606"/>
          <ac:grpSpMkLst>
            <pc:docMk/>
            <pc:sldMk cId="730381956" sldId="313"/>
            <ac:grpSpMk id="12" creationId="{D8E9CF54-0466-4261-9E62-0249E60E1886}"/>
          </ac:grpSpMkLst>
        </pc:grpChg>
        <pc:picChg chg="add mod ord">
          <ac:chgData name="Alvarez, Aaron" userId="27bc1e2d-5871-4846-9f5d-47f9ab0a325c" providerId="ADAL" clId="{C7630F14-975B-4136-A98D-23B1ED977B42}" dt="2020-04-27T21:54:38.184" v="2244" actId="26606"/>
          <ac:picMkLst>
            <pc:docMk/>
            <pc:sldMk cId="730381956" sldId="313"/>
            <ac:picMk id="5" creationId="{B07715A2-DD2F-4CF3-804A-F8480F571094}"/>
          </ac:picMkLst>
        </pc:picChg>
        <pc:cxnChg chg="add del">
          <ac:chgData name="Alvarez, Aaron" userId="27bc1e2d-5871-4846-9f5d-47f9ab0a325c" providerId="ADAL" clId="{C7630F14-975B-4136-A98D-23B1ED977B42}" dt="2020-04-27T21:04:43.366" v="43" actId="26606"/>
          <ac:cxnSpMkLst>
            <pc:docMk/>
            <pc:sldMk cId="730381956" sldId="313"/>
            <ac:cxnSpMk id="34" creationId="{CF8F36E2-BBE5-43FE-822F-AD8CAE08C071}"/>
          </ac:cxnSpMkLst>
        </pc:cxnChg>
      </pc:sldChg>
    </pc:docChg>
  </pc:docChgLst>
  <pc:docChgLst>
    <pc:chgData name="Aguilar, Marco A" userId="S::maguil53@calstatela.edu::7d88a497-c560-4e64-9773-44d8716f55aa" providerId="AD" clId="Web-{A98C491F-4C1B-41F9-A79C-F4B05C4428FE}"/>
    <pc:docChg chg="addSld modSld sldOrd">
      <pc:chgData name="Aguilar, Marco A" userId="S::maguil53@calstatela.edu::7d88a497-c560-4e64-9773-44d8716f55aa" providerId="AD" clId="Web-{A98C491F-4C1B-41F9-A79C-F4B05C4428FE}" dt="2019-11-18T19:44:01.370" v="750"/>
      <pc:docMkLst>
        <pc:docMk/>
      </pc:docMkLst>
      <pc:sldChg chg="modSp modNotes">
        <pc:chgData name="Aguilar, Marco A" userId="S::maguil53@calstatela.edu::7d88a497-c560-4e64-9773-44d8716f55aa" providerId="AD" clId="Web-{A98C491F-4C1B-41F9-A79C-F4B05C4428FE}" dt="2019-11-18T19:18:38.549" v="744" actId="20577"/>
        <pc:sldMkLst>
          <pc:docMk/>
          <pc:sldMk cId="4168021260" sldId="272"/>
        </pc:sldMkLst>
        <pc:spChg chg="mod">
          <ac:chgData name="Aguilar, Marco A" userId="S::maguil53@calstatela.edu::7d88a497-c560-4e64-9773-44d8716f55aa" providerId="AD" clId="Web-{A98C491F-4C1B-41F9-A79C-F4B05C4428FE}" dt="2019-11-18T19:18:38.549" v="744" actId="20577"/>
          <ac:spMkLst>
            <pc:docMk/>
            <pc:sldMk cId="4168021260" sldId="272"/>
            <ac:spMk id="3" creationId="{22BB1C06-5A1C-45CA-8FF1-FDF6E8AF01CD}"/>
          </ac:spMkLst>
        </pc:spChg>
      </pc:sldChg>
      <pc:sldChg chg="modSp modNotes">
        <pc:chgData name="Aguilar, Marco A" userId="S::maguil53@calstatela.edu::7d88a497-c560-4e64-9773-44d8716f55aa" providerId="AD" clId="Web-{A98C491F-4C1B-41F9-A79C-F4B05C4428FE}" dt="2019-11-18T19:05:06.404" v="134"/>
        <pc:sldMkLst>
          <pc:docMk/>
          <pc:sldMk cId="993828483" sldId="273"/>
        </pc:sldMkLst>
        <pc:spChg chg="mod">
          <ac:chgData name="Aguilar, Marco A" userId="S::maguil53@calstatela.edu::7d88a497-c560-4e64-9773-44d8716f55aa" providerId="AD" clId="Web-{A98C491F-4C1B-41F9-A79C-F4B05C4428FE}" dt="2019-11-18T18:52:55.213" v="4" actId="1076"/>
          <ac:spMkLst>
            <pc:docMk/>
            <pc:sldMk cId="993828483" sldId="273"/>
            <ac:spMk id="5" creationId="{1DC72B9E-6C3B-44B9-8B3C-90DB21037422}"/>
          </ac:spMkLst>
        </pc:spChg>
        <pc:picChg chg="mod">
          <ac:chgData name="Aguilar, Marco A" userId="S::maguil53@calstatela.edu::7d88a497-c560-4e64-9773-44d8716f55aa" providerId="AD" clId="Web-{A98C491F-4C1B-41F9-A79C-F4B05C4428FE}" dt="2019-11-18T18:52:33.931" v="2" actId="14100"/>
          <ac:picMkLst>
            <pc:docMk/>
            <pc:sldMk cId="993828483" sldId="273"/>
            <ac:picMk id="32" creationId="{B0BC9F48-36CD-4508-A4D8-A35A0DAD01A3}"/>
          </ac:picMkLst>
        </pc:picChg>
      </pc:sldChg>
      <pc:sldChg chg="addSp delSp modSp new mod ord setBg">
        <pc:chgData name="Aguilar, Marco A" userId="S::maguil53@calstatela.edu::7d88a497-c560-4e64-9773-44d8716f55aa" providerId="AD" clId="Web-{A98C491F-4C1B-41F9-A79C-F4B05C4428FE}" dt="2019-11-18T19:44:01.370" v="750"/>
        <pc:sldMkLst>
          <pc:docMk/>
          <pc:sldMk cId="2982834728" sldId="282"/>
        </pc:sldMkLst>
        <pc:spChg chg="del">
          <ac:chgData name="Aguilar, Marco A" userId="S::maguil53@calstatela.edu::7d88a497-c560-4e64-9773-44d8716f55aa" providerId="AD" clId="Web-{A98C491F-4C1B-41F9-A79C-F4B05C4428FE}" dt="2019-11-18T19:44:01.370" v="750"/>
          <ac:spMkLst>
            <pc:docMk/>
            <pc:sldMk cId="2982834728" sldId="282"/>
            <ac:spMk id="2" creationId="{29DB6DB3-E33B-475E-AC67-4161F03EBF53}"/>
          </ac:spMkLst>
        </pc:spChg>
        <pc:spChg chg="del">
          <ac:chgData name="Aguilar, Marco A" userId="S::maguil53@calstatela.edu::7d88a497-c560-4e64-9773-44d8716f55aa" providerId="AD" clId="Web-{A98C491F-4C1B-41F9-A79C-F4B05C4428FE}" dt="2019-11-18T19:43:55.104" v="747"/>
          <ac:spMkLst>
            <pc:docMk/>
            <pc:sldMk cId="2982834728" sldId="282"/>
            <ac:spMk id="3" creationId="{C8D1EE8D-367B-462C-ACAE-DD6AFC827A78}"/>
          </ac:spMkLst>
        </pc:spChg>
        <pc:spChg chg="add">
          <ac:chgData name="Aguilar, Marco A" userId="S::maguil53@calstatela.edu::7d88a497-c560-4e64-9773-44d8716f55aa" providerId="AD" clId="Web-{A98C491F-4C1B-41F9-A79C-F4B05C4428FE}" dt="2019-11-18T19:44:01.370" v="750"/>
          <ac:spMkLst>
            <pc:docMk/>
            <pc:sldMk cId="2982834728" sldId="282"/>
            <ac:spMk id="9" creationId="{57845966-6EFC-468A-9CC7-BAB4B95854E7}"/>
          </ac:spMkLst>
        </pc:spChg>
        <pc:spChg chg="add">
          <ac:chgData name="Aguilar, Marco A" userId="S::maguil53@calstatela.edu::7d88a497-c560-4e64-9773-44d8716f55aa" providerId="AD" clId="Web-{A98C491F-4C1B-41F9-A79C-F4B05C4428FE}" dt="2019-11-18T19:44:01.370" v="750"/>
          <ac:spMkLst>
            <pc:docMk/>
            <pc:sldMk cId="2982834728" sldId="282"/>
            <ac:spMk id="13" creationId="{ADAD1991-FFD1-4E94-ABAB-7560D33008E4}"/>
          </ac:spMkLst>
        </pc:spChg>
        <pc:picChg chg="add mod ord">
          <ac:chgData name="Aguilar, Marco A" userId="S::maguil53@calstatela.edu::7d88a497-c560-4e64-9773-44d8716f55aa" providerId="AD" clId="Web-{A98C491F-4C1B-41F9-A79C-F4B05C4428FE}" dt="2019-11-18T19:44:01.370" v="750"/>
          <ac:picMkLst>
            <pc:docMk/>
            <pc:sldMk cId="2982834728" sldId="282"/>
            <ac:picMk id="4" creationId="{E5BA28C6-923D-4B60-9B92-DF312127B662}"/>
          </ac:picMkLst>
        </pc:picChg>
        <pc:picChg chg="add">
          <ac:chgData name="Aguilar, Marco A" userId="S::maguil53@calstatela.edu::7d88a497-c560-4e64-9773-44d8716f55aa" providerId="AD" clId="Web-{A98C491F-4C1B-41F9-A79C-F4B05C4428FE}" dt="2019-11-18T19:44:01.370" v="750"/>
          <ac:picMkLst>
            <pc:docMk/>
            <pc:sldMk cId="2982834728" sldId="282"/>
            <ac:picMk id="11" creationId="{75554383-98AF-4A47-BB65-705FAAA4BE6A}"/>
          </ac:picMkLst>
        </pc:picChg>
      </pc:sldChg>
    </pc:docChg>
  </pc:docChgLst>
  <pc:docChgLst>
    <pc:chgData name="Yu, Ivan" userId="S::iyu@calstatela.edu::c2880bb9-1f86-4df8-a2ce-113fa2e86bb2" providerId="AD" clId="Web-{9F0DFD78-9803-4215-BA23-2D598887C262}"/>
    <pc:docChg chg="modSld">
      <pc:chgData name="Yu, Ivan" userId="S::iyu@calstatela.edu::c2880bb9-1f86-4df8-a2ce-113fa2e86bb2" providerId="AD" clId="Web-{9F0DFD78-9803-4215-BA23-2D598887C262}" dt="2019-12-06T21:59:42.432" v="2" actId="20577"/>
      <pc:docMkLst>
        <pc:docMk/>
      </pc:docMkLst>
      <pc:sldChg chg="modSp">
        <pc:chgData name="Yu, Ivan" userId="S::iyu@calstatela.edu::c2880bb9-1f86-4df8-a2ce-113fa2e86bb2" providerId="AD" clId="Web-{9F0DFD78-9803-4215-BA23-2D598887C262}" dt="2019-12-06T21:59:42.432" v="2" actId="20577"/>
        <pc:sldMkLst>
          <pc:docMk/>
          <pc:sldMk cId="788380423" sldId="270"/>
        </pc:sldMkLst>
        <pc:spChg chg="mod">
          <ac:chgData name="Yu, Ivan" userId="S::iyu@calstatela.edu::c2880bb9-1f86-4df8-a2ce-113fa2e86bb2" providerId="AD" clId="Web-{9F0DFD78-9803-4215-BA23-2D598887C262}" dt="2019-12-06T21:59:42.432" v="2" actId="20577"/>
          <ac:spMkLst>
            <pc:docMk/>
            <pc:sldMk cId="788380423" sldId="270"/>
            <ac:spMk id="7" creationId="{C91B71B9-D3D6-4E48-8BEC-BFE79D117A0E}"/>
          </ac:spMkLst>
        </pc:spChg>
      </pc:sldChg>
    </pc:docChg>
  </pc:docChgLst>
  <pc:docChgLst>
    <pc:chgData name="Aguilar, Marco A" userId="S::maguil53@calstatela.edu::7d88a497-c560-4e64-9773-44d8716f55aa" providerId="AD" clId="Web-{06CBA567-019C-45F9-B76C-F32D3B033C1E}"/>
    <pc:docChg chg="modSld">
      <pc:chgData name="Aguilar, Marco A" userId="S::maguil53@calstatela.edu::7d88a497-c560-4e64-9773-44d8716f55aa" providerId="AD" clId="Web-{06CBA567-019C-45F9-B76C-F32D3B033C1E}" dt="2019-11-18T08:25:01.513" v="411" actId="1076"/>
      <pc:docMkLst>
        <pc:docMk/>
      </pc:docMkLst>
      <pc:sldChg chg="addSp delSp modSp mod setBg setClrOvrMap">
        <pc:chgData name="Aguilar, Marco A" userId="S::maguil53@calstatela.edu::7d88a497-c560-4e64-9773-44d8716f55aa" providerId="AD" clId="Web-{06CBA567-019C-45F9-B76C-F32D3B033C1E}" dt="2019-11-18T08:25:01.513" v="411" actId="1076"/>
        <pc:sldMkLst>
          <pc:docMk/>
          <pc:sldMk cId="4168021260" sldId="272"/>
        </pc:sldMkLst>
        <pc:spChg chg="mod">
          <ac:chgData name="Aguilar, Marco A" userId="S::maguil53@calstatela.edu::7d88a497-c560-4e64-9773-44d8716f55aa" providerId="AD" clId="Web-{06CBA567-019C-45F9-B76C-F32D3B033C1E}" dt="2019-11-18T08:23:46.420" v="390"/>
          <ac:spMkLst>
            <pc:docMk/>
            <pc:sldMk cId="4168021260" sldId="272"/>
            <ac:spMk id="2" creationId="{A34ABFA0-100F-45CC-B7F7-296C26449D5D}"/>
          </ac:spMkLst>
        </pc:spChg>
        <pc:spChg chg="mod">
          <ac:chgData name="Aguilar, Marco A" userId="S::maguil53@calstatela.edu::7d88a497-c560-4e64-9773-44d8716f55aa" providerId="AD" clId="Web-{06CBA567-019C-45F9-B76C-F32D3B033C1E}" dt="2019-11-18T08:24:28.654" v="400" actId="14100"/>
          <ac:spMkLst>
            <pc:docMk/>
            <pc:sldMk cId="4168021260" sldId="272"/>
            <ac:spMk id="3" creationId="{22BB1C06-5A1C-45CA-8FF1-FDF6E8AF01CD}"/>
          </ac:spMkLst>
        </pc:spChg>
        <pc:spChg chg="del mod">
          <ac:chgData name="Aguilar, Marco A" userId="S::maguil53@calstatela.edu::7d88a497-c560-4e64-9773-44d8716f55aa" providerId="AD" clId="Web-{06CBA567-019C-45F9-B76C-F32D3B033C1E}" dt="2019-11-18T08:24:22.670" v="398"/>
          <ac:spMkLst>
            <pc:docMk/>
            <pc:sldMk cId="4168021260" sldId="272"/>
            <ac:spMk id="4" creationId="{D84F7DBF-ED17-426D-8A57-85C8B63BAF9E}"/>
          </ac:spMkLst>
        </pc:spChg>
        <pc:spChg chg="add mod">
          <ac:chgData name="Aguilar, Marco A" userId="S::maguil53@calstatela.edu::7d88a497-c560-4e64-9773-44d8716f55aa" providerId="AD" clId="Web-{06CBA567-019C-45F9-B76C-F32D3B033C1E}" dt="2019-11-18T08:25:01.513" v="411" actId="1076"/>
          <ac:spMkLst>
            <pc:docMk/>
            <pc:sldMk cId="4168021260" sldId="272"/>
            <ac:spMk id="5" creationId="{8961997A-C9EA-4338-9F39-77FA38765E0E}"/>
          </ac:spMkLst>
        </pc:spChg>
        <pc:spChg chg="add del">
          <ac:chgData name="Aguilar, Marco A" userId="S::maguil53@calstatela.edu::7d88a497-c560-4e64-9773-44d8716f55aa" providerId="AD" clId="Web-{06CBA567-019C-45F9-B76C-F32D3B033C1E}" dt="2019-11-18T08:23:44.467" v="387"/>
          <ac:spMkLst>
            <pc:docMk/>
            <pc:sldMk cId="4168021260" sldId="272"/>
            <ac:spMk id="6" creationId="{8CA06CD6-90CA-4C45-856C-6771339E1E22}"/>
          </ac:spMkLst>
        </pc:spChg>
        <pc:spChg chg="add del">
          <ac:chgData name="Aguilar, Marco A" userId="S::maguil53@calstatela.edu::7d88a497-c560-4e64-9773-44d8716f55aa" providerId="AD" clId="Web-{06CBA567-019C-45F9-B76C-F32D3B033C1E}" dt="2019-11-18T08:23:46.420" v="389"/>
          <ac:spMkLst>
            <pc:docMk/>
            <pc:sldMk cId="4168021260" sldId="272"/>
            <ac:spMk id="8" creationId="{1E214AA7-F028-4A0D-8698-61AEC754D1BC}"/>
          </ac:spMkLst>
        </pc:spChg>
        <pc:spChg chg="add del">
          <ac:chgData name="Aguilar, Marco A" userId="S::maguil53@calstatela.edu::7d88a497-c560-4e64-9773-44d8716f55aa" providerId="AD" clId="Web-{06CBA567-019C-45F9-B76C-F32D3B033C1E}" dt="2019-11-18T08:23:41.795" v="385"/>
          <ac:spMkLst>
            <pc:docMk/>
            <pc:sldMk cId="4168021260" sldId="272"/>
            <ac:spMk id="9" creationId="{E35A04CF-97D4-4FF7-B359-C546B1F62E54}"/>
          </ac:spMkLst>
        </pc:spChg>
        <pc:spChg chg="add del">
          <ac:chgData name="Aguilar, Marco A" userId="S::maguil53@calstatela.edu::7d88a497-c560-4e64-9773-44d8716f55aa" providerId="AD" clId="Web-{06CBA567-019C-45F9-B76C-F32D3B033C1E}" dt="2019-11-18T08:23:41.795" v="385"/>
          <ac:spMkLst>
            <pc:docMk/>
            <pc:sldMk cId="4168021260" sldId="272"/>
            <ac:spMk id="11" creationId="{1DE7243B-5109-444B-8FAF-7437C66BC0E9}"/>
          </ac:spMkLst>
        </pc:spChg>
        <pc:spChg chg="add">
          <ac:chgData name="Aguilar, Marco A" userId="S::maguil53@calstatela.edu::7d88a497-c560-4e64-9773-44d8716f55aa" providerId="AD" clId="Web-{06CBA567-019C-45F9-B76C-F32D3B033C1E}" dt="2019-11-18T08:23:46.420" v="390"/>
          <ac:spMkLst>
            <pc:docMk/>
            <pc:sldMk cId="4168021260" sldId="272"/>
            <ac:spMk id="12" creationId="{1DE7243B-5109-444B-8FAF-7437C66BC0E9}"/>
          </ac:spMkLst>
        </pc:spChg>
        <pc:spChg chg="add del">
          <ac:chgData name="Aguilar, Marco A" userId="S::maguil53@calstatela.edu::7d88a497-c560-4e64-9773-44d8716f55aa" providerId="AD" clId="Web-{06CBA567-019C-45F9-B76C-F32D3B033C1E}" dt="2019-11-18T08:23:41.795" v="385"/>
          <ac:spMkLst>
            <pc:docMk/>
            <pc:sldMk cId="4168021260" sldId="272"/>
            <ac:spMk id="13" creationId="{4C5D6221-DA7B-4611-AA26-7D8E349FDE96}"/>
          </ac:spMkLst>
        </pc:spChg>
        <pc:spChg chg="add">
          <ac:chgData name="Aguilar, Marco A" userId="S::maguil53@calstatela.edu::7d88a497-c560-4e64-9773-44d8716f55aa" providerId="AD" clId="Web-{06CBA567-019C-45F9-B76C-F32D3B033C1E}" dt="2019-11-18T08:23:46.420" v="390"/>
          <ac:spMkLst>
            <pc:docMk/>
            <pc:sldMk cId="4168021260" sldId="272"/>
            <ac:spMk id="14" creationId="{4C5D6221-DA7B-4611-AA26-7D8E349FDE96}"/>
          </ac:spMkLst>
        </pc:spChg>
        <pc:cxnChg chg="add del">
          <ac:chgData name="Aguilar, Marco A" userId="S::maguil53@calstatela.edu::7d88a497-c560-4e64-9773-44d8716f55aa" providerId="AD" clId="Web-{06CBA567-019C-45F9-B76C-F32D3B033C1E}" dt="2019-11-18T08:23:44.467" v="387"/>
          <ac:cxnSpMkLst>
            <pc:docMk/>
            <pc:sldMk cId="4168021260" sldId="272"/>
            <ac:cxnSpMk id="7" creationId="{5021601D-2758-4B15-A31C-FDA184C51B3A}"/>
          </ac:cxnSpMkLst>
        </pc:cxnChg>
        <pc:cxnChg chg="add del">
          <ac:chgData name="Aguilar, Marco A" userId="S::maguil53@calstatela.edu::7d88a497-c560-4e64-9773-44d8716f55aa" providerId="AD" clId="Web-{06CBA567-019C-45F9-B76C-F32D3B033C1E}" dt="2019-11-18T08:23:46.420" v="389"/>
          <ac:cxnSpMkLst>
            <pc:docMk/>
            <pc:sldMk cId="4168021260" sldId="272"/>
            <ac:cxnSpMk id="10" creationId="{D6206FDC-2777-4D7F-AF9C-73413DA664C9}"/>
          </ac:cxnSpMkLst>
        </pc:cxnChg>
      </pc:sldChg>
    </pc:docChg>
  </pc:docChgLst>
  <pc:docChgLst>
    <pc:chgData name="Aguilar, Marco A" userId="S::maguil53@calstatela.edu::7d88a497-c560-4e64-9773-44d8716f55aa" providerId="AD" clId="Web-{4A66FE61-8C56-42F1-990F-29B09E50534B}"/>
    <pc:docChg chg="addSld modSld">
      <pc:chgData name="Aguilar, Marco A" userId="S::maguil53@calstatela.edu::7d88a497-c560-4e64-9773-44d8716f55aa" providerId="AD" clId="Web-{4A66FE61-8C56-42F1-990F-29B09E50534B}" dt="2019-11-06T16:06:27.753" v="5" actId="20577"/>
      <pc:docMkLst>
        <pc:docMk/>
      </pc:docMkLst>
      <pc:sldChg chg="modSp new">
        <pc:chgData name="Aguilar, Marco A" userId="S::maguil53@calstatela.edu::7d88a497-c560-4e64-9773-44d8716f55aa" providerId="AD" clId="Web-{4A66FE61-8C56-42F1-990F-29B09E50534B}" dt="2019-11-06T16:06:27.238" v="3" actId="20577"/>
        <pc:sldMkLst>
          <pc:docMk/>
          <pc:sldMk cId="3265929416" sldId="265"/>
        </pc:sldMkLst>
        <pc:spChg chg="mod">
          <ac:chgData name="Aguilar, Marco A" userId="S::maguil53@calstatela.edu::7d88a497-c560-4e64-9773-44d8716f55aa" providerId="AD" clId="Web-{4A66FE61-8C56-42F1-990F-29B09E50534B}" dt="2019-11-06T16:06:27.238" v="3" actId="20577"/>
          <ac:spMkLst>
            <pc:docMk/>
            <pc:sldMk cId="3265929416" sldId="265"/>
            <ac:spMk id="2" creationId="{212C8209-D151-4DF4-B81C-ACA285662B2D}"/>
          </ac:spMkLst>
        </pc:spChg>
      </pc:sldChg>
    </pc:docChg>
  </pc:docChgLst>
  <pc:docChgLst>
    <pc:chgData name="Cortes, Ana M" userId="S::acortes7@calstatela.edu::0ef25c30-9f29-404b-bf53-a589724ba552" providerId="AD" clId="Web-{2BEBC1F2-225D-4786-B469-A81721692D67}"/>
    <pc:docChg chg="addSld modSld">
      <pc:chgData name="Cortes, Ana M" userId="S::acortes7@calstatela.edu::0ef25c30-9f29-404b-bf53-a589724ba552" providerId="AD" clId="Web-{2BEBC1F2-225D-4786-B469-A81721692D67}" dt="2020-04-21T05:02:59.350" v="81" actId="20577"/>
      <pc:docMkLst>
        <pc:docMk/>
      </pc:docMkLst>
      <pc:sldChg chg="modSp">
        <pc:chgData name="Cortes, Ana M" userId="S::acortes7@calstatela.edu::0ef25c30-9f29-404b-bf53-a589724ba552" providerId="AD" clId="Web-{2BEBC1F2-225D-4786-B469-A81721692D67}" dt="2020-04-21T04:59:06.904" v="64" actId="20577"/>
        <pc:sldMkLst>
          <pc:docMk/>
          <pc:sldMk cId="2901476259" sldId="260"/>
        </pc:sldMkLst>
        <pc:spChg chg="mod">
          <ac:chgData name="Cortes, Ana M" userId="S::acortes7@calstatela.edu::0ef25c30-9f29-404b-bf53-a589724ba552" providerId="AD" clId="Web-{2BEBC1F2-225D-4786-B469-A81721692D67}" dt="2020-04-21T04:59:06.904" v="64" actId="20577"/>
          <ac:spMkLst>
            <pc:docMk/>
            <pc:sldMk cId="2901476259" sldId="260"/>
            <ac:spMk id="14" creationId="{F95A9BAA-04F1-4B9F-91AB-C53D8AC53BDF}"/>
          </ac:spMkLst>
        </pc:spChg>
      </pc:sldChg>
      <pc:sldChg chg="delSp">
        <pc:chgData name="Cortes, Ana M" userId="S::acortes7@calstatela.edu::0ef25c30-9f29-404b-bf53-a589724ba552" providerId="AD" clId="Web-{2BEBC1F2-225D-4786-B469-A81721692D67}" dt="2020-04-21T05:00:00.312" v="67"/>
        <pc:sldMkLst>
          <pc:docMk/>
          <pc:sldMk cId="101116952" sldId="264"/>
        </pc:sldMkLst>
        <pc:picChg chg="del">
          <ac:chgData name="Cortes, Ana M" userId="S::acortes7@calstatela.edu::0ef25c30-9f29-404b-bf53-a589724ba552" providerId="AD" clId="Web-{2BEBC1F2-225D-4786-B469-A81721692D67}" dt="2020-04-21T05:00:00.312" v="67"/>
          <ac:picMkLst>
            <pc:docMk/>
            <pc:sldMk cId="101116952" sldId="264"/>
            <ac:picMk id="6" creationId="{DA83463F-D4AB-4E5F-9AF0-6A91EAD4DC8F}"/>
          </ac:picMkLst>
        </pc:picChg>
      </pc:sldChg>
      <pc:sldChg chg="modSp new">
        <pc:chgData name="Cortes, Ana M" userId="S::acortes7@calstatela.edu::0ef25c30-9f29-404b-bf53-a589724ba552" providerId="AD" clId="Web-{2BEBC1F2-225D-4786-B469-A81721692D67}" dt="2020-04-21T05:02:57.459" v="79" actId="20577"/>
        <pc:sldMkLst>
          <pc:docMk/>
          <pc:sldMk cId="3215048421" sldId="293"/>
        </pc:sldMkLst>
        <pc:spChg chg="mod">
          <ac:chgData name="Cortes, Ana M" userId="S::acortes7@calstatela.edu::0ef25c30-9f29-404b-bf53-a589724ba552" providerId="AD" clId="Web-{2BEBC1F2-225D-4786-B469-A81721692D67}" dt="2020-04-21T05:02:57.459" v="79" actId="20577"/>
          <ac:spMkLst>
            <pc:docMk/>
            <pc:sldMk cId="3215048421" sldId="293"/>
            <ac:spMk id="2" creationId="{23AFA35F-91E7-403B-8DCF-E12A19BDD9F0}"/>
          </ac:spMkLst>
        </pc:spChg>
      </pc:sldChg>
    </pc:docChg>
  </pc:docChgLst>
  <pc:docChgLst>
    <pc:chgData name="You, Feng" userId="S::fyou@calstatela.edu::876896d4-715d-4236-a9cf-ce2e09ee6ebf" providerId="AD" clId="Web-{F4C9C6E6-74DF-4556-A3F9-50931EEBF4E4}"/>
    <pc:docChg chg="modSld">
      <pc:chgData name="You, Feng" userId="S::fyou@calstatela.edu::876896d4-715d-4236-a9cf-ce2e09ee6ebf" providerId="AD" clId="Web-{F4C9C6E6-74DF-4556-A3F9-50931EEBF4E4}" dt="2019-11-14T09:18:50.359" v="18" actId="20577"/>
      <pc:docMkLst>
        <pc:docMk/>
      </pc:docMkLst>
      <pc:sldChg chg="modSp">
        <pc:chgData name="You, Feng" userId="S::fyou@calstatela.edu::876896d4-715d-4236-a9cf-ce2e09ee6ebf" providerId="AD" clId="Web-{F4C9C6E6-74DF-4556-A3F9-50931EEBF4E4}" dt="2019-11-14T09:18:50.343" v="17" actId="20577"/>
        <pc:sldMkLst>
          <pc:docMk/>
          <pc:sldMk cId="2802731682" sldId="257"/>
        </pc:sldMkLst>
        <pc:spChg chg="mod">
          <ac:chgData name="You, Feng" userId="S::fyou@calstatela.edu::876896d4-715d-4236-a9cf-ce2e09ee6ebf" providerId="AD" clId="Web-{F4C9C6E6-74DF-4556-A3F9-50931EEBF4E4}" dt="2019-11-14T09:18:50.343" v="17" actId="20577"/>
          <ac:spMkLst>
            <pc:docMk/>
            <pc:sldMk cId="2802731682" sldId="257"/>
            <ac:spMk id="3" creationId="{5265465A-82B0-42DA-B287-0021FE789A52}"/>
          </ac:spMkLst>
        </pc:spChg>
      </pc:sldChg>
    </pc:docChg>
  </pc:docChgLst>
  <pc:docChgLst>
    <pc:chgData name="You, Feng" userId="S::fyou@calstatela.edu::876896d4-715d-4236-a9cf-ce2e09ee6ebf" providerId="AD" clId="Web-{F6EFD7DA-5249-4BA3-A6DC-8BE4AC3E401F}"/>
    <pc:docChg chg="addSld modSld">
      <pc:chgData name="You, Feng" userId="S::fyou@calstatela.edu::876896d4-715d-4236-a9cf-ce2e09ee6ebf" providerId="AD" clId="Web-{F6EFD7DA-5249-4BA3-A6DC-8BE4AC3E401F}" dt="2020-04-27T23:54:27.612" v="2487"/>
      <pc:docMkLst>
        <pc:docMk/>
      </pc:docMkLst>
      <pc:sldChg chg="modSp modNotes">
        <pc:chgData name="You, Feng" userId="S::fyou@calstatela.edu::876896d4-715d-4236-a9cf-ce2e09ee6ebf" providerId="AD" clId="Web-{F6EFD7DA-5249-4BA3-A6DC-8BE4AC3E401F}" dt="2020-04-27T23:31:16.222" v="1021"/>
        <pc:sldMkLst>
          <pc:docMk/>
          <pc:sldMk cId="184822786" sldId="258"/>
        </pc:sldMkLst>
        <pc:spChg chg="mod">
          <ac:chgData name="You, Feng" userId="S::fyou@calstatela.edu::876896d4-715d-4236-a9cf-ce2e09ee6ebf" providerId="AD" clId="Web-{F6EFD7DA-5249-4BA3-A6DC-8BE4AC3E401F}" dt="2020-04-27T23:29:45.535" v="824" actId="20577"/>
          <ac:spMkLst>
            <pc:docMk/>
            <pc:sldMk cId="184822786" sldId="258"/>
            <ac:spMk id="3" creationId="{08577090-82A7-44CF-A79B-DF2DFE0C7145}"/>
          </ac:spMkLst>
        </pc:spChg>
      </pc:sldChg>
      <pc:sldChg chg="modSp modNotes">
        <pc:chgData name="You, Feng" userId="S::fyou@calstatela.edu::876896d4-715d-4236-a9cf-ce2e09ee6ebf" providerId="AD" clId="Web-{F6EFD7DA-5249-4BA3-A6DC-8BE4AC3E401F}" dt="2020-04-27T23:34:57.425" v="1294"/>
        <pc:sldMkLst>
          <pc:docMk/>
          <pc:sldMk cId="2154473376" sldId="259"/>
        </pc:sldMkLst>
        <pc:spChg chg="mod">
          <ac:chgData name="You, Feng" userId="S::fyou@calstatela.edu::876896d4-715d-4236-a9cf-ce2e09ee6ebf" providerId="AD" clId="Web-{F6EFD7DA-5249-4BA3-A6DC-8BE4AC3E401F}" dt="2020-04-27T22:31:14.257" v="148" actId="20577"/>
          <ac:spMkLst>
            <pc:docMk/>
            <pc:sldMk cId="2154473376" sldId="259"/>
            <ac:spMk id="3" creationId="{75AAF73B-19AF-4261-8A6F-43E66E81D432}"/>
          </ac:spMkLst>
        </pc:spChg>
      </pc:sldChg>
      <pc:sldChg chg="modNotes">
        <pc:chgData name="You, Feng" userId="S::fyou@calstatela.edu::876896d4-715d-4236-a9cf-ce2e09ee6ebf" providerId="AD" clId="Web-{F6EFD7DA-5249-4BA3-A6DC-8BE4AC3E401F}" dt="2020-04-27T23:39:23.644" v="1493"/>
        <pc:sldMkLst>
          <pc:docMk/>
          <pc:sldMk cId="4168021260" sldId="272"/>
        </pc:sldMkLst>
      </pc:sldChg>
      <pc:sldChg chg="modSp">
        <pc:chgData name="You, Feng" userId="S::fyou@calstatela.edu::876896d4-715d-4236-a9cf-ce2e09ee6ebf" providerId="AD" clId="Web-{F6EFD7DA-5249-4BA3-A6DC-8BE4AC3E401F}" dt="2020-04-27T23:28:01.316" v="662" actId="20577"/>
        <pc:sldMkLst>
          <pc:docMk/>
          <pc:sldMk cId="57526776" sldId="276"/>
        </pc:sldMkLst>
        <pc:graphicFrameChg chg="modGraphic">
          <ac:chgData name="You, Feng" userId="S::fyou@calstatela.edu::876896d4-715d-4236-a9cf-ce2e09ee6ebf" providerId="AD" clId="Web-{F6EFD7DA-5249-4BA3-A6DC-8BE4AC3E401F}" dt="2020-04-27T23:28:01.316" v="662" actId="20577"/>
          <ac:graphicFrameMkLst>
            <pc:docMk/>
            <pc:sldMk cId="57526776" sldId="276"/>
            <ac:graphicFrameMk id="5" creationId="{02E46223-EC3C-495B-BB30-5366BD25D61D}"/>
          </ac:graphicFrameMkLst>
        </pc:graphicFrameChg>
      </pc:sldChg>
      <pc:sldChg chg="modNotes">
        <pc:chgData name="You, Feng" userId="S::fyou@calstatela.edu::876896d4-715d-4236-a9cf-ce2e09ee6ebf" providerId="AD" clId="Web-{F6EFD7DA-5249-4BA3-A6DC-8BE4AC3E401F}" dt="2020-04-27T23:54:27.612" v="2487"/>
        <pc:sldMkLst>
          <pc:docMk/>
          <pc:sldMk cId="675623631" sldId="283"/>
        </pc:sldMkLst>
      </pc:sldChg>
      <pc:sldChg chg="delSp mod modShow">
        <pc:chgData name="You, Feng" userId="S::fyou@calstatela.edu::876896d4-715d-4236-a9cf-ce2e09ee6ebf" providerId="AD" clId="Web-{F6EFD7DA-5249-4BA3-A6DC-8BE4AC3E401F}" dt="2020-04-27T23:35:09.739" v="1295"/>
        <pc:sldMkLst>
          <pc:docMk/>
          <pc:sldMk cId="2147246092" sldId="284"/>
        </pc:sldMkLst>
        <pc:spChg chg="del">
          <ac:chgData name="You, Feng" userId="S::fyou@calstatela.edu::876896d4-715d-4236-a9cf-ce2e09ee6ebf" providerId="AD" clId="Web-{F6EFD7DA-5249-4BA3-A6DC-8BE4AC3E401F}" dt="2020-04-27T23:25:11.113" v="602"/>
          <ac:spMkLst>
            <pc:docMk/>
            <pc:sldMk cId="2147246092" sldId="284"/>
            <ac:spMk id="4" creationId="{0F880958-8B13-46A2-B2B8-23C04B02E15C}"/>
          </ac:spMkLst>
        </pc:spChg>
      </pc:sldChg>
      <pc:sldChg chg="mod modShow">
        <pc:chgData name="You, Feng" userId="S::fyou@calstatela.edu::876896d4-715d-4236-a9cf-ce2e09ee6ebf" providerId="AD" clId="Web-{F6EFD7DA-5249-4BA3-A6DC-8BE4AC3E401F}" dt="2020-04-27T23:26:17.410" v="618"/>
        <pc:sldMkLst>
          <pc:docMk/>
          <pc:sldMk cId="3197203808" sldId="296"/>
        </pc:sldMkLst>
      </pc:sldChg>
      <pc:sldChg chg="delSp">
        <pc:chgData name="You, Feng" userId="S::fyou@calstatela.edu::876896d4-715d-4236-a9cf-ce2e09ee6ebf" providerId="AD" clId="Web-{F6EFD7DA-5249-4BA3-A6DC-8BE4AC3E401F}" dt="2020-04-27T23:24:30.051" v="595"/>
        <pc:sldMkLst>
          <pc:docMk/>
          <pc:sldMk cId="4132672165" sldId="299"/>
        </pc:sldMkLst>
        <pc:spChg chg="del">
          <ac:chgData name="You, Feng" userId="S::fyou@calstatela.edu::876896d4-715d-4236-a9cf-ce2e09ee6ebf" providerId="AD" clId="Web-{F6EFD7DA-5249-4BA3-A6DC-8BE4AC3E401F}" dt="2020-04-27T23:24:30.051" v="595"/>
          <ac:spMkLst>
            <pc:docMk/>
            <pc:sldMk cId="4132672165" sldId="299"/>
            <ac:spMk id="4" creationId="{1455F131-19A9-4E85-939D-DA10DD9AEEA1}"/>
          </ac:spMkLst>
        </pc:spChg>
      </pc:sldChg>
      <pc:sldChg chg="delSp">
        <pc:chgData name="You, Feng" userId="S::fyou@calstatela.edu::876896d4-715d-4236-a9cf-ce2e09ee6ebf" providerId="AD" clId="Web-{F6EFD7DA-5249-4BA3-A6DC-8BE4AC3E401F}" dt="2020-04-27T23:24:26.910" v="594"/>
        <pc:sldMkLst>
          <pc:docMk/>
          <pc:sldMk cId="208475867" sldId="300"/>
        </pc:sldMkLst>
        <pc:spChg chg="del">
          <ac:chgData name="You, Feng" userId="S::fyou@calstatela.edu::876896d4-715d-4236-a9cf-ce2e09ee6ebf" providerId="AD" clId="Web-{F6EFD7DA-5249-4BA3-A6DC-8BE4AC3E401F}" dt="2020-04-27T23:24:26.910" v="594"/>
          <ac:spMkLst>
            <pc:docMk/>
            <pc:sldMk cId="208475867" sldId="300"/>
            <ac:spMk id="4" creationId="{1455F131-19A9-4E85-939D-DA10DD9AEEA1}"/>
          </ac:spMkLst>
        </pc:spChg>
      </pc:sldChg>
      <pc:sldChg chg="delSp">
        <pc:chgData name="You, Feng" userId="S::fyou@calstatela.edu::876896d4-715d-4236-a9cf-ce2e09ee6ebf" providerId="AD" clId="Web-{F6EFD7DA-5249-4BA3-A6DC-8BE4AC3E401F}" dt="2020-04-27T21:56:29.508" v="0"/>
        <pc:sldMkLst>
          <pc:docMk/>
          <pc:sldMk cId="3812206806" sldId="301"/>
        </pc:sldMkLst>
        <pc:spChg chg="del">
          <ac:chgData name="You, Feng" userId="S::fyou@calstatela.edu::876896d4-715d-4236-a9cf-ce2e09ee6ebf" providerId="AD" clId="Web-{F6EFD7DA-5249-4BA3-A6DC-8BE4AC3E401F}" dt="2020-04-27T21:56:29.508" v="0"/>
          <ac:spMkLst>
            <pc:docMk/>
            <pc:sldMk cId="3812206806" sldId="301"/>
            <ac:spMk id="4" creationId="{1455F131-19A9-4E85-939D-DA10DD9AEEA1}"/>
          </ac:spMkLst>
        </pc:spChg>
      </pc:sldChg>
      <pc:sldChg chg="modNotes">
        <pc:chgData name="You, Feng" userId="S::fyou@calstatela.edu::876896d4-715d-4236-a9cf-ce2e09ee6ebf" providerId="AD" clId="Web-{F6EFD7DA-5249-4BA3-A6DC-8BE4AC3E401F}" dt="2020-04-27T23:43:35.769" v="1798"/>
        <pc:sldMkLst>
          <pc:docMk/>
          <pc:sldMk cId="1776153469" sldId="316"/>
        </pc:sldMkLst>
      </pc:sldChg>
      <pc:sldChg chg="addSp delSp modSp new mod setBg">
        <pc:chgData name="You, Feng" userId="S::fyou@calstatela.edu::876896d4-715d-4236-a9cf-ce2e09ee6ebf" providerId="AD" clId="Web-{F6EFD7DA-5249-4BA3-A6DC-8BE4AC3E401F}" dt="2020-04-27T23:05:35.036" v="593"/>
        <pc:sldMkLst>
          <pc:docMk/>
          <pc:sldMk cId="250496983" sldId="317"/>
        </pc:sldMkLst>
        <pc:spChg chg="mod">
          <ac:chgData name="You, Feng" userId="S::fyou@calstatela.edu::876896d4-715d-4236-a9cf-ce2e09ee6ebf" providerId="AD" clId="Web-{F6EFD7DA-5249-4BA3-A6DC-8BE4AC3E401F}" dt="2020-04-27T23:05:35.036" v="593"/>
          <ac:spMkLst>
            <pc:docMk/>
            <pc:sldMk cId="250496983" sldId="317"/>
            <ac:spMk id="2" creationId="{2A0372D6-CEA9-4D4B-8BC0-A5CE6A7E06FC}"/>
          </ac:spMkLst>
        </pc:spChg>
        <pc:spChg chg="del mod">
          <ac:chgData name="You, Feng" userId="S::fyou@calstatela.edu::876896d4-715d-4236-a9cf-ce2e09ee6ebf" providerId="AD" clId="Web-{F6EFD7DA-5249-4BA3-A6DC-8BE4AC3E401F}" dt="2020-04-27T22:45:41.818" v="572"/>
          <ac:spMkLst>
            <pc:docMk/>
            <pc:sldMk cId="250496983" sldId="317"/>
            <ac:spMk id="3" creationId="{32D5A256-FE70-4160-88FA-FF4798CFE209}"/>
          </ac:spMkLst>
        </pc:spChg>
        <pc:spChg chg="add del">
          <ac:chgData name="You, Feng" userId="S::fyou@calstatela.edu::876896d4-715d-4236-a9cf-ce2e09ee6ebf" providerId="AD" clId="Web-{F6EFD7DA-5249-4BA3-A6DC-8BE4AC3E401F}" dt="2020-04-27T23:05:35.036" v="593"/>
          <ac:spMkLst>
            <pc:docMk/>
            <pc:sldMk cId="250496983" sldId="317"/>
            <ac:spMk id="10" creationId="{3A5B4632-C963-4296-86F0-79AA9EA5AE98}"/>
          </ac:spMkLst>
        </pc:spChg>
        <pc:spChg chg="add del">
          <ac:chgData name="You, Feng" userId="S::fyou@calstatela.edu::876896d4-715d-4236-a9cf-ce2e09ee6ebf" providerId="AD" clId="Web-{F6EFD7DA-5249-4BA3-A6DC-8BE4AC3E401F}" dt="2020-04-27T23:05:34.942" v="592"/>
          <ac:spMkLst>
            <pc:docMk/>
            <pc:sldMk cId="250496983" sldId="317"/>
            <ac:spMk id="12" creationId="{42A5316D-ED2F-4F89-B4B4-8D9240B1A348}"/>
          </ac:spMkLst>
        </pc:spChg>
        <pc:spChg chg="add">
          <ac:chgData name="You, Feng" userId="S::fyou@calstatela.edu::876896d4-715d-4236-a9cf-ce2e09ee6ebf" providerId="AD" clId="Web-{F6EFD7DA-5249-4BA3-A6DC-8BE4AC3E401F}" dt="2020-04-27T23:05:35.036" v="593"/>
          <ac:spMkLst>
            <pc:docMk/>
            <pc:sldMk cId="250496983" sldId="317"/>
            <ac:spMk id="13" creationId="{42A5316D-ED2F-4F89-B4B4-8D9240B1A348}"/>
          </ac:spMkLst>
        </pc:spChg>
        <pc:spChg chg="add del">
          <ac:chgData name="You, Feng" userId="S::fyou@calstatela.edu::876896d4-715d-4236-a9cf-ce2e09ee6ebf" providerId="AD" clId="Web-{F6EFD7DA-5249-4BA3-A6DC-8BE4AC3E401F}" dt="2020-04-27T23:05:32.958" v="590"/>
          <ac:spMkLst>
            <pc:docMk/>
            <pc:sldMk cId="250496983" sldId="317"/>
            <ac:spMk id="15" creationId="{42A5316D-ED2F-4F89-B4B4-8D9240B1A348}"/>
          </ac:spMkLst>
        </pc:spChg>
        <pc:graphicFrameChg chg="add mod modGraphic">
          <ac:chgData name="You, Feng" userId="S::fyou@calstatela.edu::876896d4-715d-4236-a9cf-ce2e09ee6ebf" providerId="AD" clId="Web-{F6EFD7DA-5249-4BA3-A6DC-8BE4AC3E401F}" dt="2020-04-27T23:05:35.036" v="593"/>
          <ac:graphicFrameMkLst>
            <pc:docMk/>
            <pc:sldMk cId="250496983" sldId="317"/>
            <ac:graphicFrameMk id="5" creationId="{D2E7AAA8-72BC-413F-83D1-B2F523963578}"/>
          </ac:graphicFrameMkLst>
        </pc:graphicFrameChg>
      </pc:sldChg>
      <pc:sldChg chg="addSp delSp modSp add replId">
        <pc:chgData name="You, Feng" userId="S::fyou@calstatela.edu::876896d4-715d-4236-a9cf-ce2e09ee6ebf" providerId="AD" clId="Web-{F6EFD7DA-5249-4BA3-A6DC-8BE4AC3E401F}" dt="2020-04-27T23:26:12.691" v="617"/>
        <pc:sldMkLst>
          <pc:docMk/>
          <pc:sldMk cId="238450610" sldId="320"/>
        </pc:sldMkLst>
        <pc:spChg chg="mod">
          <ac:chgData name="You, Feng" userId="S::fyou@calstatela.edu::876896d4-715d-4236-a9cf-ce2e09ee6ebf" providerId="AD" clId="Web-{F6EFD7DA-5249-4BA3-A6DC-8BE4AC3E401F}" dt="2020-04-27T23:26:06.160" v="612" actId="20577"/>
          <ac:spMkLst>
            <pc:docMk/>
            <pc:sldMk cId="238450610" sldId="320"/>
            <ac:spMk id="2" creationId="{730A7719-8C16-4B24-A0E8-2D87D0EF860B}"/>
          </ac:spMkLst>
        </pc:spChg>
        <pc:spChg chg="mod">
          <ac:chgData name="You, Feng" userId="S::fyou@calstatela.edu::876896d4-715d-4236-a9cf-ce2e09ee6ebf" providerId="AD" clId="Web-{F6EFD7DA-5249-4BA3-A6DC-8BE4AC3E401F}" dt="2020-04-27T23:26:03.191" v="605" actId="20577"/>
          <ac:spMkLst>
            <pc:docMk/>
            <pc:sldMk cId="238450610" sldId="320"/>
            <ac:spMk id="62" creationId="{C8323E07-79FF-4859-A153-B92E5ED157E4}"/>
          </ac:spMkLst>
        </pc:spChg>
        <pc:picChg chg="add">
          <ac:chgData name="You, Feng" userId="S::fyou@calstatela.edu::876896d4-715d-4236-a9cf-ce2e09ee6ebf" providerId="AD" clId="Web-{F6EFD7DA-5249-4BA3-A6DC-8BE4AC3E401F}" dt="2020-04-27T23:26:12.691" v="617"/>
          <ac:picMkLst>
            <pc:docMk/>
            <pc:sldMk cId="238450610" sldId="320"/>
            <ac:picMk id="3" creationId="{BC4FAFF6-64F2-4590-9460-A6DB33A375A9}"/>
          </ac:picMkLst>
        </pc:picChg>
        <pc:picChg chg="del">
          <ac:chgData name="You, Feng" userId="S::fyou@calstatela.edu::876896d4-715d-4236-a9cf-ce2e09ee6ebf" providerId="AD" clId="Web-{F6EFD7DA-5249-4BA3-A6DC-8BE4AC3E401F}" dt="2020-04-27T23:26:10.957" v="615"/>
          <ac:picMkLst>
            <pc:docMk/>
            <pc:sldMk cId="238450610" sldId="320"/>
            <ac:picMk id="2052" creationId="{A8675ACC-9FBA-46DA-B35B-E3A20D55658E}"/>
          </ac:picMkLst>
        </pc:picChg>
        <pc:picChg chg="del">
          <ac:chgData name="You, Feng" userId="S::fyou@calstatela.edu::876896d4-715d-4236-a9cf-ce2e09ee6ebf" providerId="AD" clId="Web-{F6EFD7DA-5249-4BA3-A6DC-8BE4AC3E401F}" dt="2020-04-27T23:26:11.582" v="616"/>
          <ac:picMkLst>
            <pc:docMk/>
            <pc:sldMk cId="238450610" sldId="320"/>
            <ac:picMk id="2054" creationId="{13B24E75-CE6A-4371-9D13-E5010B5FF4EB}"/>
          </ac:picMkLst>
        </pc:picChg>
      </pc:sldChg>
    </pc:docChg>
  </pc:docChgLst>
  <pc:docChgLst>
    <pc:chgData name="Aguilar, Marco A" userId="S::maguil53@calstatela.edu::7d88a497-c560-4e64-9773-44d8716f55aa" providerId="AD" clId="Web-{8647BB8A-92EB-448F-BB7A-385B2636E394}"/>
    <pc:docChg chg="modSld">
      <pc:chgData name="Aguilar, Marco A" userId="S::maguil53@calstatela.edu::7d88a497-c560-4e64-9773-44d8716f55aa" providerId="AD" clId="Web-{8647BB8A-92EB-448F-BB7A-385B2636E394}" dt="2019-11-21T18:47:21.743" v="61" actId="1076"/>
      <pc:docMkLst>
        <pc:docMk/>
      </pc:docMkLst>
      <pc:sldChg chg="addSp delSp modSp">
        <pc:chgData name="Aguilar, Marco A" userId="S::maguil53@calstatela.edu::7d88a497-c560-4e64-9773-44d8716f55aa" providerId="AD" clId="Web-{8647BB8A-92EB-448F-BB7A-385B2636E394}" dt="2019-11-21T18:46:15.556" v="38" actId="14100"/>
        <pc:sldMkLst>
          <pc:docMk/>
          <pc:sldMk cId="645011476" sldId="282"/>
        </pc:sldMkLst>
        <pc:spChg chg="add">
          <ac:chgData name="Aguilar, Marco A" userId="S::maguil53@calstatela.edu::7d88a497-c560-4e64-9773-44d8716f55aa" providerId="AD" clId="Web-{8647BB8A-92EB-448F-BB7A-385B2636E394}" dt="2019-11-21T18:45:26.634" v="14"/>
          <ac:spMkLst>
            <pc:docMk/>
            <pc:sldMk cId="645011476" sldId="282"/>
            <ac:spMk id="11" creationId="{F1348EC1-6C07-4551-B22A-C3DCD6E0FECE}"/>
          </ac:spMkLst>
        </pc:spChg>
        <pc:spChg chg="add mod">
          <ac:chgData name="Aguilar, Marco A" userId="S::maguil53@calstatela.edu::7d88a497-c560-4e64-9773-44d8716f55aa" providerId="AD" clId="Web-{8647BB8A-92EB-448F-BB7A-385B2636E394}" dt="2019-11-21T18:46:15.556" v="38" actId="14100"/>
          <ac:spMkLst>
            <pc:docMk/>
            <pc:sldMk cId="645011476" sldId="282"/>
            <ac:spMk id="12" creationId="{3C311E53-238D-4B55-BA57-E9B451E9A8A4}"/>
          </ac:spMkLst>
        </pc:spChg>
        <pc:picChg chg="del">
          <ac:chgData name="Aguilar, Marco A" userId="S::maguil53@calstatela.edu::7d88a497-c560-4e64-9773-44d8716f55aa" providerId="AD" clId="Web-{8647BB8A-92EB-448F-BB7A-385B2636E394}" dt="2019-11-21T18:43:03.228" v="0"/>
          <ac:picMkLst>
            <pc:docMk/>
            <pc:sldMk cId="645011476" sldId="282"/>
            <ac:picMk id="4" creationId="{48A69C8A-8040-4043-A211-CB4DEBD7FBA0}"/>
          </ac:picMkLst>
        </pc:picChg>
        <pc:picChg chg="add del mod">
          <ac:chgData name="Aguilar, Marco A" userId="S::maguil53@calstatela.edu::7d88a497-c560-4e64-9773-44d8716f55aa" providerId="AD" clId="Web-{8647BB8A-92EB-448F-BB7A-385B2636E394}" dt="2019-11-21T18:43:35.931" v="5"/>
          <ac:picMkLst>
            <pc:docMk/>
            <pc:sldMk cId="645011476" sldId="282"/>
            <ac:picMk id="5" creationId="{4CEB0AD7-F66E-4C88-8163-9E27C9006660}"/>
          </ac:picMkLst>
        </pc:picChg>
        <pc:picChg chg="add mod">
          <ac:chgData name="Aguilar, Marco A" userId="S::maguil53@calstatela.edu::7d88a497-c560-4e64-9773-44d8716f55aa" providerId="AD" clId="Web-{8647BB8A-92EB-448F-BB7A-385B2636E394}" dt="2019-11-21T18:45:21.165" v="13" actId="14100"/>
          <ac:picMkLst>
            <pc:docMk/>
            <pc:sldMk cId="645011476" sldId="282"/>
            <ac:picMk id="7" creationId="{5D558C68-1976-435A-8BE3-682C48F8586B}"/>
          </ac:picMkLst>
        </pc:picChg>
      </pc:sldChg>
      <pc:sldChg chg="addSp modSp">
        <pc:chgData name="Aguilar, Marco A" userId="S::maguil53@calstatela.edu::7d88a497-c560-4e64-9773-44d8716f55aa" providerId="AD" clId="Web-{8647BB8A-92EB-448F-BB7A-385B2636E394}" dt="2019-11-21T18:47:21.743" v="61" actId="1076"/>
        <pc:sldMkLst>
          <pc:docMk/>
          <pc:sldMk cId="675623631" sldId="283"/>
        </pc:sldMkLst>
        <pc:spChg chg="add mod">
          <ac:chgData name="Aguilar, Marco A" userId="S::maguil53@calstatela.edu::7d88a497-c560-4e64-9773-44d8716f55aa" providerId="AD" clId="Web-{8647BB8A-92EB-448F-BB7A-385B2636E394}" dt="2019-11-21T18:46:41.212" v="48" actId="20577"/>
          <ac:spMkLst>
            <pc:docMk/>
            <pc:sldMk cId="675623631" sldId="283"/>
            <ac:spMk id="2" creationId="{1B95CCE7-2643-46C5-8C98-E4500EC8C4B0}"/>
          </ac:spMkLst>
        </pc:spChg>
        <pc:spChg chg="add mod">
          <ac:chgData name="Aguilar, Marco A" userId="S::maguil53@calstatela.edu::7d88a497-c560-4e64-9773-44d8716f55aa" providerId="AD" clId="Web-{8647BB8A-92EB-448F-BB7A-385B2636E394}" dt="2019-11-21T18:47:21.743" v="61" actId="1076"/>
          <ac:spMkLst>
            <pc:docMk/>
            <pc:sldMk cId="675623631" sldId="283"/>
            <ac:spMk id="4" creationId="{58F24447-A2FD-4552-8841-A1BD150C3255}"/>
          </ac:spMkLst>
        </pc:spChg>
      </pc:sldChg>
    </pc:docChg>
  </pc:docChgLst>
  <pc:docChgLst>
    <pc:chgData name="Nunez, Jonathan A" userId="S::jnunez94@calstatela.edu::27b3990a-1ce5-4480-a5fe-0a0b4e9e6d81" providerId="AD" clId="Web-{5C163291-406B-4866-ABDD-99782D05C9E2}"/>
    <pc:docChg chg="modSld">
      <pc:chgData name="Nunez, Jonathan A" userId="S::jnunez94@calstatela.edu::27b3990a-1ce5-4480-a5fe-0a0b4e9e6d81" providerId="AD" clId="Web-{5C163291-406B-4866-ABDD-99782D05C9E2}" dt="2019-11-19T16:32:58.337" v="67" actId="20577"/>
      <pc:docMkLst>
        <pc:docMk/>
      </pc:docMkLst>
      <pc:sldChg chg="modSp">
        <pc:chgData name="Nunez, Jonathan A" userId="S::jnunez94@calstatela.edu::27b3990a-1ce5-4480-a5fe-0a0b4e9e6d81" providerId="AD" clId="Web-{5C163291-406B-4866-ABDD-99782D05C9E2}" dt="2019-11-19T16:31:55.384" v="26" actId="20577"/>
        <pc:sldMkLst>
          <pc:docMk/>
          <pc:sldMk cId="1753798199" sldId="268"/>
        </pc:sldMkLst>
        <pc:spChg chg="mod">
          <ac:chgData name="Nunez, Jonathan A" userId="S::jnunez94@calstatela.edu::27b3990a-1ce5-4480-a5fe-0a0b4e9e6d81" providerId="AD" clId="Web-{5C163291-406B-4866-ABDD-99782D05C9E2}" dt="2019-11-19T16:31:55.384" v="26" actId="20577"/>
          <ac:spMkLst>
            <pc:docMk/>
            <pc:sldMk cId="1753798199" sldId="268"/>
            <ac:spMk id="9" creationId="{092AB7A2-7094-4B0C-9D8A-E68AE39D3FE3}"/>
          </ac:spMkLst>
        </pc:spChg>
      </pc:sldChg>
      <pc:sldChg chg="modSp">
        <pc:chgData name="Nunez, Jonathan A" userId="S::jnunez94@calstatela.edu::27b3990a-1ce5-4480-a5fe-0a0b4e9e6d81" providerId="AD" clId="Web-{5C163291-406B-4866-ABDD-99782D05C9E2}" dt="2019-11-19T16:32:58.322" v="66" actId="20577"/>
        <pc:sldMkLst>
          <pc:docMk/>
          <pc:sldMk cId="4090784394" sldId="277"/>
        </pc:sldMkLst>
        <pc:spChg chg="mod">
          <ac:chgData name="Nunez, Jonathan A" userId="S::jnunez94@calstatela.edu::27b3990a-1ce5-4480-a5fe-0a0b4e9e6d81" providerId="AD" clId="Web-{5C163291-406B-4866-ABDD-99782D05C9E2}" dt="2019-11-19T16:32:50.572" v="60" actId="20577"/>
          <ac:spMkLst>
            <pc:docMk/>
            <pc:sldMk cId="4090784394" sldId="277"/>
            <ac:spMk id="24" creationId="{B2B2848A-E68C-445D-AD5E-CAA83E8913A9}"/>
          </ac:spMkLst>
        </pc:spChg>
        <pc:spChg chg="mod">
          <ac:chgData name="Nunez, Jonathan A" userId="S::jnunez94@calstatela.edu::27b3990a-1ce5-4480-a5fe-0a0b4e9e6d81" providerId="AD" clId="Web-{5C163291-406B-4866-ABDD-99782D05C9E2}" dt="2019-11-19T16:32:58.322" v="66" actId="20577"/>
          <ac:spMkLst>
            <pc:docMk/>
            <pc:sldMk cId="4090784394" sldId="277"/>
            <ac:spMk id="30" creationId="{95263F9F-2137-4CF0-BC64-ABB7F700E7C5}"/>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4" Type="http://schemas.openxmlformats.org/officeDocument/2006/relationships/image" Target="../media/image51.svg"/></Relationships>
</file>

<file path=ppt/diagrams/_rels/data2.xml.rels><?xml version="1.0" encoding="UTF-8" standalone="yes"?>
<Relationships xmlns="http://schemas.openxmlformats.org/package/2006/relationships"><Relationship Id="rId2" Type="http://schemas.openxmlformats.org/officeDocument/2006/relationships/image" Target="../media/image58.svg"/><Relationship Id="rId1" Type="http://schemas.openxmlformats.org/officeDocument/2006/relationships/image" Target="../media/image57.png"/></Relationships>
</file>

<file path=ppt/diagrams/_rels/data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svg"/><Relationship Id="rId1" Type="http://schemas.openxmlformats.org/officeDocument/2006/relationships/image" Target="../media/image67.png"/><Relationship Id="rId4" Type="http://schemas.openxmlformats.org/officeDocument/2006/relationships/image" Target="../media/image7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4" Type="http://schemas.openxmlformats.org/officeDocument/2006/relationships/image" Target="../media/image51.svg"/></Relationships>
</file>

<file path=ppt/diagrams/_rels/drawing2.xml.rels><?xml version="1.0" encoding="UTF-8" standalone="yes"?>
<Relationships xmlns="http://schemas.openxmlformats.org/package/2006/relationships"><Relationship Id="rId2" Type="http://schemas.openxmlformats.org/officeDocument/2006/relationships/image" Target="../media/image58.svg"/><Relationship Id="rId1" Type="http://schemas.openxmlformats.org/officeDocument/2006/relationships/image" Target="../media/image57.png"/></Relationships>
</file>

<file path=ppt/diagrams/_rels/drawing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svg"/><Relationship Id="rId1" Type="http://schemas.openxmlformats.org/officeDocument/2006/relationships/image" Target="../media/image67.png"/><Relationship Id="rId4" Type="http://schemas.openxmlformats.org/officeDocument/2006/relationships/image" Target="../media/image7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0C67D6-578D-482B-AE5D-028E74C1681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FC8627B-BC3D-424A-8F24-EFF2134421CB}">
      <dgm:prSet/>
      <dgm:spPr/>
      <dgm:t>
        <a:bodyPr/>
        <a:lstStyle/>
        <a:p>
          <a:pPr>
            <a:lnSpc>
              <a:spcPct val="100000"/>
            </a:lnSpc>
          </a:pPr>
          <a:r>
            <a:rPr lang="en-US" b="1">
              <a:latin typeface="Calibri Light" panose="020F0302020204030204"/>
            </a:rPr>
            <a:t>Successfully connect </a:t>
          </a:r>
          <a:r>
            <a:rPr lang="en-US" b="1" i="0" u="none" strike="noStrike" cap="none" baseline="0" noProof="0">
              <a:solidFill>
                <a:srgbClr val="010000"/>
              </a:solidFill>
              <a:latin typeface="Calibri Light"/>
              <a:cs typeface="Calibri Light"/>
            </a:rPr>
            <a:t>different </a:t>
          </a:r>
          <a:r>
            <a:rPr lang="en-US" b="1">
              <a:latin typeface="Calibri Light" panose="020F0302020204030204"/>
            </a:rPr>
            <a:t>sensors</a:t>
          </a:r>
          <a:endParaRPr lang="en-US" b="1"/>
        </a:p>
      </dgm:t>
    </dgm:pt>
    <dgm:pt modelId="{9FDB0D35-0D5C-4906-B6C1-37B04E72E058}" type="parTrans" cxnId="{BA424FBC-BE6B-4DBB-92AB-D4E3B760CD89}">
      <dgm:prSet/>
      <dgm:spPr/>
      <dgm:t>
        <a:bodyPr/>
        <a:lstStyle/>
        <a:p>
          <a:endParaRPr lang="en-US"/>
        </a:p>
      </dgm:t>
    </dgm:pt>
    <dgm:pt modelId="{1BBDD875-A8DA-4F17-BB0E-8898ADBC5BE8}" type="sibTrans" cxnId="{BA424FBC-BE6B-4DBB-92AB-D4E3B760CD89}">
      <dgm:prSet/>
      <dgm:spPr/>
      <dgm:t>
        <a:bodyPr/>
        <a:lstStyle/>
        <a:p>
          <a:endParaRPr lang="en-US"/>
        </a:p>
      </dgm:t>
    </dgm:pt>
    <dgm:pt modelId="{85F34A48-179F-49E0-854E-309269EF337F}">
      <dgm:prSet/>
      <dgm:spPr/>
      <dgm:t>
        <a:bodyPr/>
        <a:lstStyle/>
        <a:p>
          <a:pPr>
            <a:lnSpc>
              <a:spcPct val="100000"/>
            </a:lnSpc>
          </a:pPr>
          <a:r>
            <a:rPr lang="en-US"/>
            <a:t>Retrieve data from sensors and display in real time</a:t>
          </a:r>
        </a:p>
      </dgm:t>
    </dgm:pt>
    <dgm:pt modelId="{E092B0A0-A777-4DAE-9F8E-2EF8C8C3E834}" type="parTrans" cxnId="{EA03DAF7-CAD6-44E1-BFAA-93705431471E}">
      <dgm:prSet/>
      <dgm:spPr/>
      <dgm:t>
        <a:bodyPr/>
        <a:lstStyle/>
        <a:p>
          <a:endParaRPr lang="en-US"/>
        </a:p>
      </dgm:t>
    </dgm:pt>
    <dgm:pt modelId="{0EF37722-A8FE-4312-A1F6-89FCD52A21B0}" type="sibTrans" cxnId="{EA03DAF7-CAD6-44E1-BFAA-93705431471E}">
      <dgm:prSet/>
      <dgm:spPr/>
      <dgm:t>
        <a:bodyPr/>
        <a:lstStyle/>
        <a:p>
          <a:endParaRPr lang="en-US"/>
        </a:p>
      </dgm:t>
    </dgm:pt>
    <dgm:pt modelId="{52EF39C1-1362-47B0-8763-4CBA0479B8F9}">
      <dgm:prSet phldr="0"/>
      <dgm:spPr/>
      <dgm:t>
        <a:bodyPr/>
        <a:lstStyle/>
        <a:p>
          <a:pPr>
            <a:lnSpc>
              <a:spcPct val="100000"/>
            </a:lnSpc>
          </a:pPr>
          <a:r>
            <a:rPr lang="en-US">
              <a:latin typeface="Calibri Light" panose="020F0302020204030204"/>
            </a:rPr>
            <a:t> </a:t>
          </a:r>
          <a:r>
            <a:rPr lang="en-US"/>
            <a:t>Connect to AWS to collect data</a:t>
          </a:r>
        </a:p>
      </dgm:t>
    </dgm:pt>
    <dgm:pt modelId="{AE808883-F49B-4FEE-AC72-CA8AF3A578A2}" type="parTrans" cxnId="{606B35FC-672D-4999-9339-422AD42F4616}">
      <dgm:prSet/>
      <dgm:spPr/>
    </dgm:pt>
    <dgm:pt modelId="{25A6E3AB-1888-4512-84B2-741633A9DC6D}" type="sibTrans" cxnId="{606B35FC-672D-4999-9339-422AD42F4616}">
      <dgm:prSet/>
      <dgm:spPr/>
    </dgm:pt>
    <dgm:pt modelId="{55E4C180-DAF3-4E77-928F-06709B9B1A54}">
      <dgm:prSet phldr="0"/>
      <dgm:spPr/>
      <dgm:t>
        <a:bodyPr/>
        <a:lstStyle/>
        <a:p>
          <a:pPr>
            <a:lnSpc>
              <a:spcPct val="100000"/>
            </a:lnSpc>
          </a:pPr>
          <a:r>
            <a:rPr lang="en-US">
              <a:latin typeface="Calibri Light" panose="020F0302020204030204"/>
            </a:rPr>
            <a:t>Functional Prototype</a:t>
          </a:r>
          <a:endParaRPr lang="en-US"/>
        </a:p>
      </dgm:t>
    </dgm:pt>
    <dgm:pt modelId="{50102C81-FB3C-447B-BA3D-04CF421BAA4A}" type="parTrans" cxnId="{75A6B301-9D98-42F3-95B9-8195BF88533D}">
      <dgm:prSet/>
      <dgm:spPr/>
    </dgm:pt>
    <dgm:pt modelId="{93B894B7-63BE-4519-B5DA-11687C896D6F}" type="sibTrans" cxnId="{75A6B301-9D98-42F3-95B9-8195BF88533D}">
      <dgm:prSet/>
      <dgm:spPr/>
    </dgm:pt>
    <dgm:pt modelId="{D49A8B9B-6C20-4FE1-8336-1F618AD6C1C2}" type="pres">
      <dgm:prSet presAssocID="{A60C67D6-578D-482B-AE5D-028E74C16816}" presName="root" presStyleCnt="0">
        <dgm:presLayoutVars>
          <dgm:dir/>
          <dgm:resizeHandles val="exact"/>
        </dgm:presLayoutVars>
      </dgm:prSet>
      <dgm:spPr/>
    </dgm:pt>
    <dgm:pt modelId="{E1A53019-3713-450B-A71D-3574E4F75BC1}" type="pres">
      <dgm:prSet presAssocID="{CFC8627B-BC3D-424A-8F24-EFF2134421CB}" presName="compNode" presStyleCnt="0"/>
      <dgm:spPr/>
    </dgm:pt>
    <dgm:pt modelId="{744213A6-80E0-4E9B-A295-E5C8DDE30AAE}" type="pres">
      <dgm:prSet presAssocID="{CFC8627B-BC3D-424A-8F24-EFF2134421CB}" presName="bgRect" presStyleLbl="bgShp" presStyleIdx="0" presStyleCnt="4"/>
      <dgm:spPr/>
    </dgm:pt>
    <dgm:pt modelId="{830F6CE7-EF29-4980-849E-CE4FBAC2ECCD}" type="pres">
      <dgm:prSet presAssocID="{CFC8627B-BC3D-424A-8F24-EFF2134421CB}" presName="iconRect" presStyleLbl="node1" presStyleIdx="0" presStyleCnt="4"/>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FB6A07E8-E394-4609-AE66-8B18B00AA06B}" type="pres">
      <dgm:prSet presAssocID="{CFC8627B-BC3D-424A-8F24-EFF2134421CB}" presName="spaceRect" presStyleCnt="0"/>
      <dgm:spPr/>
    </dgm:pt>
    <dgm:pt modelId="{DEEDD8B3-7D21-40D6-9631-8C94BCD69542}" type="pres">
      <dgm:prSet presAssocID="{CFC8627B-BC3D-424A-8F24-EFF2134421CB}" presName="parTx" presStyleLbl="revTx" presStyleIdx="0" presStyleCnt="4">
        <dgm:presLayoutVars>
          <dgm:chMax val="0"/>
          <dgm:chPref val="0"/>
        </dgm:presLayoutVars>
      </dgm:prSet>
      <dgm:spPr/>
    </dgm:pt>
    <dgm:pt modelId="{F889409F-4E69-4381-9C94-0A6E27AFA27F}" type="pres">
      <dgm:prSet presAssocID="{1BBDD875-A8DA-4F17-BB0E-8898ADBC5BE8}" presName="sibTrans" presStyleCnt="0"/>
      <dgm:spPr/>
    </dgm:pt>
    <dgm:pt modelId="{1929AD45-FBDC-46A0-A2AB-168E4B31E214}" type="pres">
      <dgm:prSet presAssocID="{85F34A48-179F-49E0-854E-309269EF337F}" presName="compNode" presStyleCnt="0"/>
      <dgm:spPr/>
    </dgm:pt>
    <dgm:pt modelId="{68387321-3F73-436F-8E93-876B12D92E1B}" type="pres">
      <dgm:prSet presAssocID="{85F34A48-179F-49E0-854E-309269EF337F}" presName="bgRect" presStyleLbl="bgShp" presStyleIdx="1" presStyleCnt="4"/>
      <dgm:spPr/>
    </dgm:pt>
    <dgm:pt modelId="{B99C9B04-51E8-47E8-8322-37AF075889EF}" type="pres">
      <dgm:prSet presAssocID="{85F34A48-179F-49E0-854E-309269EF337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atellite"/>
        </a:ext>
      </dgm:extLst>
    </dgm:pt>
    <dgm:pt modelId="{7B84B63A-42F8-4C61-A03B-6ECA38EE6825}" type="pres">
      <dgm:prSet presAssocID="{85F34A48-179F-49E0-854E-309269EF337F}" presName="spaceRect" presStyleCnt="0"/>
      <dgm:spPr/>
    </dgm:pt>
    <dgm:pt modelId="{4450E36A-B7A7-452C-9E15-FE5494F8EA90}" type="pres">
      <dgm:prSet presAssocID="{85F34A48-179F-49E0-854E-309269EF337F}" presName="parTx" presStyleLbl="revTx" presStyleIdx="1" presStyleCnt="4">
        <dgm:presLayoutVars>
          <dgm:chMax val="0"/>
          <dgm:chPref val="0"/>
        </dgm:presLayoutVars>
      </dgm:prSet>
      <dgm:spPr/>
    </dgm:pt>
    <dgm:pt modelId="{600F6217-CB38-4E8D-858A-8425B97A9D7F}" type="pres">
      <dgm:prSet presAssocID="{0EF37722-A8FE-4312-A1F6-89FCD52A21B0}" presName="sibTrans" presStyleCnt="0"/>
      <dgm:spPr/>
    </dgm:pt>
    <dgm:pt modelId="{7F11E4BF-687C-413C-BB8A-F19EACCC9A70}" type="pres">
      <dgm:prSet presAssocID="{52EF39C1-1362-47B0-8763-4CBA0479B8F9}" presName="compNode" presStyleCnt="0"/>
      <dgm:spPr/>
    </dgm:pt>
    <dgm:pt modelId="{C112F9BC-44DD-4CF0-A1D3-F73CD3B6A2A3}" type="pres">
      <dgm:prSet presAssocID="{52EF39C1-1362-47B0-8763-4CBA0479B8F9}" presName="bgRect" presStyleLbl="bgShp" presStyleIdx="2" presStyleCnt="4"/>
      <dgm:spPr/>
    </dgm:pt>
    <dgm:pt modelId="{4C787C01-7542-45F8-AD6C-2676BC4820BD}" type="pres">
      <dgm:prSet presAssocID="{52EF39C1-1362-47B0-8763-4CBA0479B8F9}" presName="iconRect" presStyleLbl="node1" presStyleIdx="2" presStyleCnt="4"/>
      <dgm:spPr/>
    </dgm:pt>
    <dgm:pt modelId="{40F92E2B-70CA-445A-97F2-25C1FB75AA57}" type="pres">
      <dgm:prSet presAssocID="{52EF39C1-1362-47B0-8763-4CBA0479B8F9}" presName="spaceRect" presStyleCnt="0"/>
      <dgm:spPr/>
    </dgm:pt>
    <dgm:pt modelId="{4B804948-5899-445D-81FA-DAFF34B804AE}" type="pres">
      <dgm:prSet presAssocID="{52EF39C1-1362-47B0-8763-4CBA0479B8F9}" presName="parTx" presStyleLbl="revTx" presStyleIdx="2" presStyleCnt="4">
        <dgm:presLayoutVars>
          <dgm:chMax val="0"/>
          <dgm:chPref val="0"/>
        </dgm:presLayoutVars>
      </dgm:prSet>
      <dgm:spPr/>
    </dgm:pt>
    <dgm:pt modelId="{497E686A-A5DC-4077-8C12-BF953765338B}" type="pres">
      <dgm:prSet presAssocID="{25A6E3AB-1888-4512-84B2-741633A9DC6D}" presName="sibTrans" presStyleCnt="0"/>
      <dgm:spPr/>
    </dgm:pt>
    <dgm:pt modelId="{274D5351-BB8A-4C87-BA95-8A4E11487B3F}" type="pres">
      <dgm:prSet presAssocID="{55E4C180-DAF3-4E77-928F-06709B9B1A54}" presName="compNode" presStyleCnt="0"/>
      <dgm:spPr/>
    </dgm:pt>
    <dgm:pt modelId="{E7C942E6-6327-4508-9EB5-420B1650D88F}" type="pres">
      <dgm:prSet presAssocID="{55E4C180-DAF3-4E77-928F-06709B9B1A54}" presName="bgRect" presStyleLbl="bgShp" presStyleIdx="3" presStyleCnt="4"/>
      <dgm:spPr/>
    </dgm:pt>
    <dgm:pt modelId="{557F9675-E4AF-48C1-8E68-480709FBA574}" type="pres">
      <dgm:prSet presAssocID="{55E4C180-DAF3-4E77-928F-06709B9B1A54}" presName="iconRect" presStyleLbl="node1" presStyleIdx="3" presStyleCnt="4"/>
      <dgm:spPr/>
    </dgm:pt>
    <dgm:pt modelId="{78371E74-92C8-45A4-B66C-3D96557911D6}" type="pres">
      <dgm:prSet presAssocID="{55E4C180-DAF3-4E77-928F-06709B9B1A54}" presName="spaceRect" presStyleCnt="0"/>
      <dgm:spPr/>
    </dgm:pt>
    <dgm:pt modelId="{D6E280FF-1B53-4573-9639-E61930FD5AFD}" type="pres">
      <dgm:prSet presAssocID="{55E4C180-DAF3-4E77-928F-06709B9B1A54}" presName="parTx" presStyleLbl="revTx" presStyleIdx="3" presStyleCnt="4">
        <dgm:presLayoutVars>
          <dgm:chMax val="0"/>
          <dgm:chPref val="0"/>
        </dgm:presLayoutVars>
      </dgm:prSet>
      <dgm:spPr/>
    </dgm:pt>
  </dgm:ptLst>
  <dgm:cxnLst>
    <dgm:cxn modelId="{75A6B301-9D98-42F3-95B9-8195BF88533D}" srcId="{A60C67D6-578D-482B-AE5D-028E74C16816}" destId="{55E4C180-DAF3-4E77-928F-06709B9B1A54}" srcOrd="3" destOrd="0" parTransId="{50102C81-FB3C-447B-BA3D-04CF421BAA4A}" sibTransId="{93B894B7-63BE-4519-B5DA-11687C896D6F}"/>
    <dgm:cxn modelId="{3CE32560-F121-4BA4-B204-B6D469D0204C}" type="presOf" srcId="{CFC8627B-BC3D-424A-8F24-EFF2134421CB}" destId="{DEEDD8B3-7D21-40D6-9631-8C94BCD69542}" srcOrd="0" destOrd="0" presId="urn:microsoft.com/office/officeart/2018/2/layout/IconVerticalSolidList"/>
    <dgm:cxn modelId="{490B7190-5245-4689-90AE-58A6F5125B1D}" type="presOf" srcId="{55E4C180-DAF3-4E77-928F-06709B9B1A54}" destId="{D6E280FF-1B53-4573-9639-E61930FD5AFD}" srcOrd="0" destOrd="0" presId="urn:microsoft.com/office/officeart/2018/2/layout/IconVerticalSolidList"/>
    <dgm:cxn modelId="{BA424FBC-BE6B-4DBB-92AB-D4E3B760CD89}" srcId="{A60C67D6-578D-482B-AE5D-028E74C16816}" destId="{CFC8627B-BC3D-424A-8F24-EFF2134421CB}" srcOrd="0" destOrd="0" parTransId="{9FDB0D35-0D5C-4906-B6C1-37B04E72E058}" sibTransId="{1BBDD875-A8DA-4F17-BB0E-8898ADBC5BE8}"/>
    <dgm:cxn modelId="{BCC02AC9-4DB0-4408-BBBE-C1AD604328B8}" type="presOf" srcId="{A60C67D6-578D-482B-AE5D-028E74C16816}" destId="{D49A8B9B-6C20-4FE1-8336-1F618AD6C1C2}" srcOrd="0" destOrd="0" presId="urn:microsoft.com/office/officeart/2018/2/layout/IconVerticalSolidList"/>
    <dgm:cxn modelId="{B78C05D6-7FFB-48C1-BBB4-BA29E6ECEFA3}" type="presOf" srcId="{85F34A48-179F-49E0-854E-309269EF337F}" destId="{4450E36A-B7A7-452C-9E15-FE5494F8EA90}" srcOrd="0" destOrd="0" presId="urn:microsoft.com/office/officeart/2018/2/layout/IconVerticalSolidList"/>
    <dgm:cxn modelId="{CF095DD7-B225-4534-B7E0-6408B77246C9}" type="presOf" srcId="{52EF39C1-1362-47B0-8763-4CBA0479B8F9}" destId="{4B804948-5899-445D-81FA-DAFF34B804AE}" srcOrd="0" destOrd="0" presId="urn:microsoft.com/office/officeart/2018/2/layout/IconVerticalSolidList"/>
    <dgm:cxn modelId="{EA03DAF7-CAD6-44E1-BFAA-93705431471E}" srcId="{A60C67D6-578D-482B-AE5D-028E74C16816}" destId="{85F34A48-179F-49E0-854E-309269EF337F}" srcOrd="1" destOrd="0" parTransId="{E092B0A0-A777-4DAE-9F8E-2EF8C8C3E834}" sibTransId="{0EF37722-A8FE-4312-A1F6-89FCD52A21B0}"/>
    <dgm:cxn modelId="{606B35FC-672D-4999-9339-422AD42F4616}" srcId="{A60C67D6-578D-482B-AE5D-028E74C16816}" destId="{52EF39C1-1362-47B0-8763-4CBA0479B8F9}" srcOrd="2" destOrd="0" parTransId="{AE808883-F49B-4FEE-AC72-CA8AF3A578A2}" sibTransId="{25A6E3AB-1888-4512-84B2-741633A9DC6D}"/>
    <dgm:cxn modelId="{A1F1E211-F71B-4B23-B70A-DECE16D5B9A2}" type="presParOf" srcId="{D49A8B9B-6C20-4FE1-8336-1F618AD6C1C2}" destId="{E1A53019-3713-450B-A71D-3574E4F75BC1}" srcOrd="0" destOrd="0" presId="urn:microsoft.com/office/officeart/2018/2/layout/IconVerticalSolidList"/>
    <dgm:cxn modelId="{E3EBBA81-DE6F-4198-BD14-2612481B136F}" type="presParOf" srcId="{E1A53019-3713-450B-A71D-3574E4F75BC1}" destId="{744213A6-80E0-4E9B-A295-E5C8DDE30AAE}" srcOrd="0" destOrd="0" presId="urn:microsoft.com/office/officeart/2018/2/layout/IconVerticalSolidList"/>
    <dgm:cxn modelId="{C001A42C-CA7C-46FE-8BC7-8F40B915B9BF}" type="presParOf" srcId="{E1A53019-3713-450B-A71D-3574E4F75BC1}" destId="{830F6CE7-EF29-4980-849E-CE4FBAC2ECCD}" srcOrd="1" destOrd="0" presId="urn:microsoft.com/office/officeart/2018/2/layout/IconVerticalSolidList"/>
    <dgm:cxn modelId="{4535EB80-0214-4AB9-84B8-2C1614E4C103}" type="presParOf" srcId="{E1A53019-3713-450B-A71D-3574E4F75BC1}" destId="{FB6A07E8-E394-4609-AE66-8B18B00AA06B}" srcOrd="2" destOrd="0" presId="urn:microsoft.com/office/officeart/2018/2/layout/IconVerticalSolidList"/>
    <dgm:cxn modelId="{4224A97C-F610-4588-9BD2-7B682C44AE7C}" type="presParOf" srcId="{E1A53019-3713-450B-A71D-3574E4F75BC1}" destId="{DEEDD8B3-7D21-40D6-9631-8C94BCD69542}" srcOrd="3" destOrd="0" presId="urn:microsoft.com/office/officeart/2018/2/layout/IconVerticalSolidList"/>
    <dgm:cxn modelId="{ABB7DCCA-EE18-4E8B-958D-C5BCB77D5951}" type="presParOf" srcId="{D49A8B9B-6C20-4FE1-8336-1F618AD6C1C2}" destId="{F889409F-4E69-4381-9C94-0A6E27AFA27F}" srcOrd="1" destOrd="0" presId="urn:microsoft.com/office/officeart/2018/2/layout/IconVerticalSolidList"/>
    <dgm:cxn modelId="{73499A5F-4A33-41E5-B933-925BA53FE788}" type="presParOf" srcId="{D49A8B9B-6C20-4FE1-8336-1F618AD6C1C2}" destId="{1929AD45-FBDC-46A0-A2AB-168E4B31E214}" srcOrd="2" destOrd="0" presId="urn:microsoft.com/office/officeart/2018/2/layout/IconVerticalSolidList"/>
    <dgm:cxn modelId="{35ACF89F-CE51-48F7-A4DA-47B4D16DF931}" type="presParOf" srcId="{1929AD45-FBDC-46A0-A2AB-168E4B31E214}" destId="{68387321-3F73-436F-8E93-876B12D92E1B}" srcOrd="0" destOrd="0" presId="urn:microsoft.com/office/officeart/2018/2/layout/IconVerticalSolidList"/>
    <dgm:cxn modelId="{91ABB1E1-24CC-429A-A0F7-65BB9BCC9626}" type="presParOf" srcId="{1929AD45-FBDC-46A0-A2AB-168E4B31E214}" destId="{B99C9B04-51E8-47E8-8322-37AF075889EF}" srcOrd="1" destOrd="0" presId="urn:microsoft.com/office/officeart/2018/2/layout/IconVerticalSolidList"/>
    <dgm:cxn modelId="{24355708-9784-4DC7-B32C-43C52EE7DB2B}" type="presParOf" srcId="{1929AD45-FBDC-46A0-A2AB-168E4B31E214}" destId="{7B84B63A-42F8-4C61-A03B-6ECA38EE6825}" srcOrd="2" destOrd="0" presId="urn:microsoft.com/office/officeart/2018/2/layout/IconVerticalSolidList"/>
    <dgm:cxn modelId="{98C9DC32-0CB9-414D-A7FE-789E250BFFA0}" type="presParOf" srcId="{1929AD45-FBDC-46A0-A2AB-168E4B31E214}" destId="{4450E36A-B7A7-452C-9E15-FE5494F8EA90}" srcOrd="3" destOrd="0" presId="urn:microsoft.com/office/officeart/2018/2/layout/IconVerticalSolidList"/>
    <dgm:cxn modelId="{ABA7AF1C-2C3A-4794-A408-AF8DF9C7734F}" type="presParOf" srcId="{D49A8B9B-6C20-4FE1-8336-1F618AD6C1C2}" destId="{600F6217-CB38-4E8D-858A-8425B97A9D7F}" srcOrd="3" destOrd="0" presId="urn:microsoft.com/office/officeart/2018/2/layout/IconVerticalSolidList"/>
    <dgm:cxn modelId="{E86F8F3F-5F56-4598-BBFA-E84F0558ED13}" type="presParOf" srcId="{D49A8B9B-6C20-4FE1-8336-1F618AD6C1C2}" destId="{7F11E4BF-687C-413C-BB8A-F19EACCC9A70}" srcOrd="4" destOrd="0" presId="urn:microsoft.com/office/officeart/2018/2/layout/IconVerticalSolidList"/>
    <dgm:cxn modelId="{314F3735-31DB-4FB5-BAE0-F4F25BF2CD24}" type="presParOf" srcId="{7F11E4BF-687C-413C-BB8A-F19EACCC9A70}" destId="{C112F9BC-44DD-4CF0-A1D3-F73CD3B6A2A3}" srcOrd="0" destOrd="0" presId="urn:microsoft.com/office/officeart/2018/2/layout/IconVerticalSolidList"/>
    <dgm:cxn modelId="{D6835159-18B2-4D00-B65F-D8B399E78763}" type="presParOf" srcId="{7F11E4BF-687C-413C-BB8A-F19EACCC9A70}" destId="{4C787C01-7542-45F8-AD6C-2676BC4820BD}" srcOrd="1" destOrd="0" presId="urn:microsoft.com/office/officeart/2018/2/layout/IconVerticalSolidList"/>
    <dgm:cxn modelId="{140887D5-03E1-4397-8DD2-E99C09D31212}" type="presParOf" srcId="{7F11E4BF-687C-413C-BB8A-F19EACCC9A70}" destId="{40F92E2B-70CA-445A-97F2-25C1FB75AA57}" srcOrd="2" destOrd="0" presId="urn:microsoft.com/office/officeart/2018/2/layout/IconVerticalSolidList"/>
    <dgm:cxn modelId="{0B62D50D-C07F-4967-A867-6EE198A9F2DB}" type="presParOf" srcId="{7F11E4BF-687C-413C-BB8A-F19EACCC9A70}" destId="{4B804948-5899-445D-81FA-DAFF34B804AE}" srcOrd="3" destOrd="0" presId="urn:microsoft.com/office/officeart/2018/2/layout/IconVerticalSolidList"/>
    <dgm:cxn modelId="{49C980AA-1518-48EB-8C41-8455CA301F64}" type="presParOf" srcId="{D49A8B9B-6C20-4FE1-8336-1F618AD6C1C2}" destId="{497E686A-A5DC-4077-8C12-BF953765338B}" srcOrd="5" destOrd="0" presId="urn:microsoft.com/office/officeart/2018/2/layout/IconVerticalSolidList"/>
    <dgm:cxn modelId="{16C6C790-72B6-44BB-94B4-3F0B282528DB}" type="presParOf" srcId="{D49A8B9B-6C20-4FE1-8336-1F618AD6C1C2}" destId="{274D5351-BB8A-4C87-BA95-8A4E11487B3F}" srcOrd="6" destOrd="0" presId="urn:microsoft.com/office/officeart/2018/2/layout/IconVerticalSolidList"/>
    <dgm:cxn modelId="{45C03E5E-73BC-4319-BD37-5FFA15819327}" type="presParOf" srcId="{274D5351-BB8A-4C87-BA95-8A4E11487B3F}" destId="{E7C942E6-6327-4508-9EB5-420B1650D88F}" srcOrd="0" destOrd="0" presId="urn:microsoft.com/office/officeart/2018/2/layout/IconVerticalSolidList"/>
    <dgm:cxn modelId="{241DA366-33F2-4FAB-9543-1A150E38A211}" type="presParOf" srcId="{274D5351-BB8A-4C87-BA95-8A4E11487B3F}" destId="{557F9675-E4AF-48C1-8E68-480709FBA574}" srcOrd="1" destOrd="0" presId="urn:microsoft.com/office/officeart/2018/2/layout/IconVerticalSolidList"/>
    <dgm:cxn modelId="{4E9F6F47-BA92-42BC-84ED-9F21351D7729}" type="presParOf" srcId="{274D5351-BB8A-4C87-BA95-8A4E11487B3F}" destId="{78371E74-92C8-45A4-B66C-3D96557911D6}" srcOrd="2" destOrd="0" presId="urn:microsoft.com/office/officeart/2018/2/layout/IconVerticalSolidList"/>
    <dgm:cxn modelId="{99C40B9A-7E90-48C9-9160-A4DB5B1D519A}" type="presParOf" srcId="{274D5351-BB8A-4C87-BA95-8A4E11487B3F}" destId="{D6E280FF-1B53-4573-9639-E61930FD5AF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CC3A34-DDA0-4382-9971-081F5534BBA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8AB8768-7BF2-43EE-8E9D-845A7DE1F07A}">
      <dgm:prSet/>
      <dgm:spPr/>
      <dgm:t>
        <a:bodyPr/>
        <a:lstStyle/>
        <a:p>
          <a:pPr>
            <a:lnSpc>
              <a:spcPct val="100000"/>
            </a:lnSpc>
          </a:pPr>
          <a:r>
            <a:rPr lang="en-US" b="0">
              <a:latin typeface="Calibri Light" panose="020F0302020204030204"/>
            </a:rPr>
            <a:t>Connect to AWS and it's</a:t>
          </a:r>
          <a:r>
            <a:rPr lang="en-US" b="0"/>
            <a:t> </a:t>
          </a:r>
          <a:r>
            <a:rPr lang="en-US" b="0">
              <a:latin typeface="Calibri Light" panose="020F0302020204030204"/>
            </a:rPr>
            <a:t>services to process</a:t>
          </a:r>
          <a:r>
            <a:rPr lang="en-US" b="0"/>
            <a:t> </a:t>
          </a:r>
          <a:r>
            <a:rPr lang="en-US" b="0">
              <a:latin typeface="Calibri Light" panose="020F0302020204030204"/>
            </a:rPr>
            <a:t>data</a:t>
          </a:r>
          <a:endParaRPr lang="en-US" b="0"/>
        </a:p>
      </dgm:t>
    </dgm:pt>
    <dgm:pt modelId="{1D76F77F-B021-49D0-90F3-F916F404CB92}" type="parTrans" cxnId="{1907B55E-3764-4DC8-AD16-95FC4DFBE968}">
      <dgm:prSet/>
      <dgm:spPr/>
      <dgm:t>
        <a:bodyPr/>
        <a:lstStyle/>
        <a:p>
          <a:endParaRPr lang="en-US"/>
        </a:p>
      </dgm:t>
    </dgm:pt>
    <dgm:pt modelId="{1B41C15B-34B1-497E-8DD6-1F72387CEAD5}" type="sibTrans" cxnId="{1907B55E-3764-4DC8-AD16-95FC4DFBE968}">
      <dgm:prSet/>
      <dgm:spPr/>
      <dgm:t>
        <a:bodyPr/>
        <a:lstStyle/>
        <a:p>
          <a:endParaRPr lang="en-US"/>
        </a:p>
      </dgm:t>
    </dgm:pt>
    <dgm:pt modelId="{8666F14F-540E-4B32-81A4-52CB677EA75E}">
      <dgm:prSet phldr="0"/>
      <dgm:spPr/>
      <dgm:t>
        <a:bodyPr/>
        <a:lstStyle/>
        <a:p>
          <a:pPr>
            <a:lnSpc>
              <a:spcPct val="100000"/>
            </a:lnSpc>
          </a:pPr>
          <a:r>
            <a:rPr lang="en-US" b="0">
              <a:latin typeface="Calibri Light" panose="020F0302020204030204"/>
            </a:rPr>
            <a:t>Implement machine learning</a:t>
          </a:r>
          <a:endParaRPr lang="en-US" b="0"/>
        </a:p>
      </dgm:t>
    </dgm:pt>
    <dgm:pt modelId="{15C16DBE-FF78-4E70-96CB-247042C3B51F}" type="parTrans" cxnId="{CC3A55AE-680F-416B-A8E1-52179D8C436C}">
      <dgm:prSet/>
      <dgm:spPr/>
    </dgm:pt>
    <dgm:pt modelId="{6DD74D6F-4F61-4451-B9B2-06A54D1CBFD6}" type="sibTrans" cxnId="{CC3A55AE-680F-416B-A8E1-52179D8C436C}">
      <dgm:prSet/>
      <dgm:spPr/>
    </dgm:pt>
    <dgm:pt modelId="{8993EDE1-38E8-4477-A51C-C57F6DAB874C}">
      <dgm:prSet phldr="0"/>
      <dgm:spPr/>
      <dgm:t>
        <a:bodyPr/>
        <a:lstStyle/>
        <a:p>
          <a:pPr>
            <a:lnSpc>
              <a:spcPct val="100000"/>
            </a:lnSpc>
          </a:pPr>
          <a:r>
            <a:rPr lang="en-US" b="0" i="0" u="none" strike="noStrike" cap="none" baseline="0" noProof="0">
              <a:solidFill>
                <a:srgbClr val="010000"/>
              </a:solidFill>
              <a:latin typeface="Calibri Light"/>
              <a:cs typeface="Calibri Light"/>
            </a:rPr>
            <a:t>Build a fully functioning prototype</a:t>
          </a:r>
        </a:p>
      </dgm:t>
    </dgm:pt>
    <dgm:pt modelId="{8E2E0988-9AD6-481D-912B-6D6D3F02BDB8}" type="parTrans" cxnId="{3D03A8AB-BA84-4CDC-AD40-423B99289694}">
      <dgm:prSet/>
      <dgm:spPr/>
    </dgm:pt>
    <dgm:pt modelId="{C135A840-DDB4-446F-8663-CE009E6C8A6E}" type="sibTrans" cxnId="{3D03A8AB-BA84-4CDC-AD40-423B99289694}">
      <dgm:prSet/>
      <dgm:spPr/>
    </dgm:pt>
    <dgm:pt modelId="{B0932656-9144-467A-BCE6-E325E138A885}">
      <dgm:prSet phldr="0"/>
      <dgm:spPr/>
      <dgm:t>
        <a:bodyPr/>
        <a:lstStyle/>
        <a:p>
          <a:pPr>
            <a:lnSpc>
              <a:spcPct val="100000"/>
            </a:lnSpc>
          </a:pPr>
          <a:r>
            <a:rPr lang="en-US" b="0" i="0" u="none" strike="noStrike" cap="none" baseline="0" noProof="0">
              <a:latin typeface="Calibri Light" panose="020F0302020204030204"/>
            </a:rPr>
            <a:t>Collect data from </a:t>
          </a:r>
          <a:r>
            <a:rPr lang="en-US" b="0" i="0" u="none" strike="noStrike" cap="none" baseline="0" noProof="0">
              <a:solidFill>
                <a:srgbClr val="010000"/>
              </a:solidFill>
              <a:latin typeface="Calibri Light" panose="020F0302020204030204"/>
            </a:rPr>
            <a:t>sensors in</a:t>
          </a:r>
          <a:r>
            <a:rPr lang="en-US" b="0" i="0" u="none" strike="noStrike" cap="none" baseline="0" noProof="0">
              <a:solidFill>
                <a:srgbClr val="010000"/>
              </a:solidFill>
              <a:latin typeface="Calibri Light"/>
              <a:cs typeface="Calibri Light"/>
            </a:rPr>
            <a:t> real time</a:t>
          </a:r>
        </a:p>
      </dgm:t>
    </dgm:pt>
    <dgm:pt modelId="{0448B747-8F68-4668-9DAD-162511FC68B7}" type="parTrans" cxnId="{66CFEA8A-893F-4638-970A-B8A71FA611BF}">
      <dgm:prSet/>
      <dgm:spPr/>
    </dgm:pt>
    <dgm:pt modelId="{D5CF88E2-82CD-4BDF-BB1E-6525EA3F32CE}" type="sibTrans" cxnId="{66CFEA8A-893F-4638-970A-B8A71FA611BF}">
      <dgm:prSet/>
      <dgm:spPr/>
    </dgm:pt>
    <dgm:pt modelId="{B616BFC3-D333-4287-8D99-A73DC356F86C}" type="pres">
      <dgm:prSet presAssocID="{6ECC3A34-DDA0-4382-9971-081F5534BBA6}" presName="root" presStyleCnt="0">
        <dgm:presLayoutVars>
          <dgm:dir/>
          <dgm:resizeHandles val="exact"/>
        </dgm:presLayoutVars>
      </dgm:prSet>
      <dgm:spPr/>
    </dgm:pt>
    <dgm:pt modelId="{75EBE0C6-BE1F-4CC0-9D2C-74B391594B36}" type="pres">
      <dgm:prSet presAssocID="{B0932656-9144-467A-BCE6-E325E138A885}" presName="compNode" presStyleCnt="0"/>
      <dgm:spPr/>
    </dgm:pt>
    <dgm:pt modelId="{A6F0C42D-ECD8-4398-9D23-AF5E9BDC09C4}" type="pres">
      <dgm:prSet presAssocID="{B0932656-9144-467A-BCE6-E325E138A885}" presName="bgRect" presStyleLbl="bgShp" presStyleIdx="0" presStyleCnt="4"/>
      <dgm:spPr/>
    </dgm:pt>
    <dgm:pt modelId="{F7706FA6-BC15-4A1B-A74C-1A8055BE46A6}" type="pres">
      <dgm:prSet presAssocID="{B0932656-9144-467A-BCE6-E325E138A885}" presName="iconRect" presStyleLbl="node1" presStyleIdx="0" presStyleCnt="4"/>
      <dgm:spPr/>
    </dgm:pt>
    <dgm:pt modelId="{1C33BA67-3681-49C2-8C6B-ABDBD8D6B6DE}" type="pres">
      <dgm:prSet presAssocID="{B0932656-9144-467A-BCE6-E325E138A885}" presName="spaceRect" presStyleCnt="0"/>
      <dgm:spPr/>
    </dgm:pt>
    <dgm:pt modelId="{77507EB3-4C90-45A3-97C3-8B60E16D7022}" type="pres">
      <dgm:prSet presAssocID="{B0932656-9144-467A-BCE6-E325E138A885}" presName="parTx" presStyleLbl="revTx" presStyleIdx="0" presStyleCnt="4">
        <dgm:presLayoutVars>
          <dgm:chMax val="0"/>
          <dgm:chPref val="0"/>
        </dgm:presLayoutVars>
      </dgm:prSet>
      <dgm:spPr/>
    </dgm:pt>
    <dgm:pt modelId="{906D5FF3-3492-4F83-9F00-0715831F3EE5}" type="pres">
      <dgm:prSet presAssocID="{D5CF88E2-82CD-4BDF-BB1E-6525EA3F32CE}" presName="sibTrans" presStyleCnt="0"/>
      <dgm:spPr/>
    </dgm:pt>
    <dgm:pt modelId="{E30D6967-F12E-4185-A5CD-205E79BC99B4}" type="pres">
      <dgm:prSet presAssocID="{8993EDE1-38E8-4477-A51C-C57F6DAB874C}" presName="compNode" presStyleCnt="0"/>
      <dgm:spPr/>
    </dgm:pt>
    <dgm:pt modelId="{7E431643-6073-4A1A-AE3A-2D89640847F1}" type="pres">
      <dgm:prSet presAssocID="{8993EDE1-38E8-4477-A51C-C57F6DAB874C}" presName="bgRect" presStyleLbl="bgShp" presStyleIdx="1" presStyleCnt="4"/>
      <dgm:spPr/>
    </dgm:pt>
    <dgm:pt modelId="{5C80BBCF-F92B-434B-83A9-787E154F13E0}" type="pres">
      <dgm:prSet presAssocID="{8993EDE1-38E8-4477-A51C-C57F6DAB874C}" presName="iconRect" presStyleLbl="node1" presStyleIdx="1" presStyleCnt="4"/>
      <dgm:spPr/>
    </dgm:pt>
    <dgm:pt modelId="{C8F0E99D-6E98-4EF6-A291-D87BBFB407AE}" type="pres">
      <dgm:prSet presAssocID="{8993EDE1-38E8-4477-A51C-C57F6DAB874C}" presName="spaceRect" presStyleCnt="0"/>
      <dgm:spPr/>
    </dgm:pt>
    <dgm:pt modelId="{576635B3-E7CD-473B-99BB-9E2CE1E03F24}" type="pres">
      <dgm:prSet presAssocID="{8993EDE1-38E8-4477-A51C-C57F6DAB874C}" presName="parTx" presStyleLbl="revTx" presStyleIdx="1" presStyleCnt="4">
        <dgm:presLayoutVars>
          <dgm:chMax val="0"/>
          <dgm:chPref val="0"/>
        </dgm:presLayoutVars>
      </dgm:prSet>
      <dgm:spPr/>
    </dgm:pt>
    <dgm:pt modelId="{770072FA-1532-4BFB-BFCB-92BDEF488157}" type="pres">
      <dgm:prSet presAssocID="{C135A840-DDB4-446F-8663-CE009E6C8A6E}" presName="sibTrans" presStyleCnt="0"/>
      <dgm:spPr/>
    </dgm:pt>
    <dgm:pt modelId="{E2F8AF63-5F5E-4B36-AF48-6BE82F8C24D3}" type="pres">
      <dgm:prSet presAssocID="{C8AB8768-7BF2-43EE-8E9D-845A7DE1F07A}" presName="compNode" presStyleCnt="0"/>
      <dgm:spPr/>
    </dgm:pt>
    <dgm:pt modelId="{80C7DEB0-953C-4DBF-9B42-FEDEEEDC5F02}" type="pres">
      <dgm:prSet presAssocID="{C8AB8768-7BF2-43EE-8E9D-845A7DE1F07A}" presName="bgRect" presStyleLbl="bgShp" presStyleIdx="2" presStyleCnt="4"/>
      <dgm:spPr/>
    </dgm:pt>
    <dgm:pt modelId="{BFFC69ED-DAF6-4C90-8A9A-93CDD77E39B4}" type="pres">
      <dgm:prSet presAssocID="{C8AB8768-7BF2-43EE-8E9D-845A7DE1F07A}" presName="iconRect" presStyleLbl="node1" presStyleIdx="2" presStyleCnt="4"/>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57FD4B3-EDA0-4236-A95D-832EBFD9FEEF}" type="pres">
      <dgm:prSet presAssocID="{C8AB8768-7BF2-43EE-8E9D-845A7DE1F07A}" presName="spaceRect" presStyleCnt="0"/>
      <dgm:spPr/>
    </dgm:pt>
    <dgm:pt modelId="{C649E1E2-5E49-469B-8EB2-C504BB35293A}" type="pres">
      <dgm:prSet presAssocID="{C8AB8768-7BF2-43EE-8E9D-845A7DE1F07A}" presName="parTx" presStyleLbl="revTx" presStyleIdx="2" presStyleCnt="4">
        <dgm:presLayoutVars>
          <dgm:chMax val="0"/>
          <dgm:chPref val="0"/>
        </dgm:presLayoutVars>
      </dgm:prSet>
      <dgm:spPr/>
    </dgm:pt>
    <dgm:pt modelId="{E20E7393-3571-4323-8DB1-D3459C0D1B22}" type="pres">
      <dgm:prSet presAssocID="{1B41C15B-34B1-497E-8DD6-1F72387CEAD5}" presName="sibTrans" presStyleCnt="0"/>
      <dgm:spPr/>
    </dgm:pt>
    <dgm:pt modelId="{40B6B856-A31F-4BEB-8677-8E49EC05778D}" type="pres">
      <dgm:prSet presAssocID="{8666F14F-540E-4B32-81A4-52CB677EA75E}" presName="compNode" presStyleCnt="0"/>
      <dgm:spPr/>
    </dgm:pt>
    <dgm:pt modelId="{EB40C019-2467-47D5-85D8-4F7BB7DE4750}" type="pres">
      <dgm:prSet presAssocID="{8666F14F-540E-4B32-81A4-52CB677EA75E}" presName="bgRect" presStyleLbl="bgShp" presStyleIdx="3" presStyleCnt="4"/>
      <dgm:spPr/>
    </dgm:pt>
    <dgm:pt modelId="{2CD246C5-7A65-419A-BB52-5949B376F464}" type="pres">
      <dgm:prSet presAssocID="{8666F14F-540E-4B32-81A4-52CB677EA75E}" presName="iconRect" presStyleLbl="node1" presStyleIdx="3" presStyleCnt="4"/>
      <dgm:spPr/>
    </dgm:pt>
    <dgm:pt modelId="{690D495E-F3F3-48AB-901E-E093A2273338}" type="pres">
      <dgm:prSet presAssocID="{8666F14F-540E-4B32-81A4-52CB677EA75E}" presName="spaceRect" presStyleCnt="0"/>
      <dgm:spPr/>
    </dgm:pt>
    <dgm:pt modelId="{93CB077E-BB9D-41E9-9FC0-D38A5B89232A}" type="pres">
      <dgm:prSet presAssocID="{8666F14F-540E-4B32-81A4-52CB677EA75E}" presName="parTx" presStyleLbl="revTx" presStyleIdx="3" presStyleCnt="4">
        <dgm:presLayoutVars>
          <dgm:chMax val="0"/>
          <dgm:chPref val="0"/>
        </dgm:presLayoutVars>
      </dgm:prSet>
      <dgm:spPr/>
    </dgm:pt>
  </dgm:ptLst>
  <dgm:cxnLst>
    <dgm:cxn modelId="{CC59F317-616E-4395-88B2-8CDAAC71D5C2}" type="presOf" srcId="{8666F14F-540E-4B32-81A4-52CB677EA75E}" destId="{93CB077E-BB9D-41E9-9FC0-D38A5B89232A}" srcOrd="0" destOrd="0" presId="urn:microsoft.com/office/officeart/2018/2/layout/IconVerticalSolidList"/>
    <dgm:cxn modelId="{9574E72C-EAD3-40CF-B8EC-C4B851E7C60F}" type="presOf" srcId="{B0932656-9144-467A-BCE6-E325E138A885}" destId="{77507EB3-4C90-45A3-97C3-8B60E16D7022}" srcOrd="0" destOrd="0" presId="urn:microsoft.com/office/officeart/2018/2/layout/IconVerticalSolidList"/>
    <dgm:cxn modelId="{2292FB5C-C399-406A-A198-2598C5F0BFBB}" type="presOf" srcId="{C8AB8768-7BF2-43EE-8E9D-845A7DE1F07A}" destId="{C649E1E2-5E49-469B-8EB2-C504BB35293A}" srcOrd="0" destOrd="0" presId="urn:microsoft.com/office/officeart/2018/2/layout/IconVerticalSolidList"/>
    <dgm:cxn modelId="{1907B55E-3764-4DC8-AD16-95FC4DFBE968}" srcId="{6ECC3A34-DDA0-4382-9971-081F5534BBA6}" destId="{C8AB8768-7BF2-43EE-8E9D-845A7DE1F07A}" srcOrd="2" destOrd="0" parTransId="{1D76F77F-B021-49D0-90F3-F916F404CB92}" sibTransId="{1B41C15B-34B1-497E-8DD6-1F72387CEAD5}"/>
    <dgm:cxn modelId="{66CFEA8A-893F-4638-970A-B8A71FA611BF}" srcId="{6ECC3A34-DDA0-4382-9971-081F5534BBA6}" destId="{B0932656-9144-467A-BCE6-E325E138A885}" srcOrd="0" destOrd="0" parTransId="{0448B747-8F68-4668-9DAD-162511FC68B7}" sibTransId="{D5CF88E2-82CD-4BDF-BB1E-6525EA3F32CE}"/>
    <dgm:cxn modelId="{695FC998-45E6-441E-BA50-ABEC1485D476}" type="presOf" srcId="{8993EDE1-38E8-4477-A51C-C57F6DAB874C}" destId="{576635B3-E7CD-473B-99BB-9E2CE1E03F24}" srcOrd="0" destOrd="0" presId="urn:microsoft.com/office/officeart/2018/2/layout/IconVerticalSolidList"/>
    <dgm:cxn modelId="{AC2A9DA1-013F-49BD-A476-0116259C33A3}" type="presOf" srcId="{6ECC3A34-DDA0-4382-9971-081F5534BBA6}" destId="{B616BFC3-D333-4287-8D99-A73DC356F86C}" srcOrd="0" destOrd="0" presId="urn:microsoft.com/office/officeart/2018/2/layout/IconVerticalSolidList"/>
    <dgm:cxn modelId="{3D03A8AB-BA84-4CDC-AD40-423B99289694}" srcId="{6ECC3A34-DDA0-4382-9971-081F5534BBA6}" destId="{8993EDE1-38E8-4477-A51C-C57F6DAB874C}" srcOrd="1" destOrd="0" parTransId="{8E2E0988-9AD6-481D-912B-6D6D3F02BDB8}" sibTransId="{C135A840-DDB4-446F-8663-CE009E6C8A6E}"/>
    <dgm:cxn modelId="{CC3A55AE-680F-416B-A8E1-52179D8C436C}" srcId="{6ECC3A34-DDA0-4382-9971-081F5534BBA6}" destId="{8666F14F-540E-4B32-81A4-52CB677EA75E}" srcOrd="3" destOrd="0" parTransId="{15C16DBE-FF78-4E70-96CB-247042C3B51F}" sibTransId="{6DD74D6F-4F61-4451-B9B2-06A54D1CBFD6}"/>
    <dgm:cxn modelId="{7E118301-A169-4C8D-8050-75BAC887C1BD}" type="presParOf" srcId="{B616BFC3-D333-4287-8D99-A73DC356F86C}" destId="{75EBE0C6-BE1F-4CC0-9D2C-74B391594B36}" srcOrd="0" destOrd="0" presId="urn:microsoft.com/office/officeart/2018/2/layout/IconVerticalSolidList"/>
    <dgm:cxn modelId="{80F0D2B9-3E2E-4E12-95E3-D9B7107AF6DD}" type="presParOf" srcId="{75EBE0C6-BE1F-4CC0-9D2C-74B391594B36}" destId="{A6F0C42D-ECD8-4398-9D23-AF5E9BDC09C4}" srcOrd="0" destOrd="0" presId="urn:microsoft.com/office/officeart/2018/2/layout/IconVerticalSolidList"/>
    <dgm:cxn modelId="{7AC80730-57AF-4242-A49E-5F90DB2251D6}" type="presParOf" srcId="{75EBE0C6-BE1F-4CC0-9D2C-74B391594B36}" destId="{F7706FA6-BC15-4A1B-A74C-1A8055BE46A6}" srcOrd="1" destOrd="0" presId="urn:microsoft.com/office/officeart/2018/2/layout/IconVerticalSolidList"/>
    <dgm:cxn modelId="{6E95287E-4AC5-4407-9441-36D4308515E8}" type="presParOf" srcId="{75EBE0C6-BE1F-4CC0-9D2C-74B391594B36}" destId="{1C33BA67-3681-49C2-8C6B-ABDBD8D6B6DE}" srcOrd="2" destOrd="0" presId="urn:microsoft.com/office/officeart/2018/2/layout/IconVerticalSolidList"/>
    <dgm:cxn modelId="{2BCD68EE-2B98-4922-85AD-C42DBC830655}" type="presParOf" srcId="{75EBE0C6-BE1F-4CC0-9D2C-74B391594B36}" destId="{77507EB3-4C90-45A3-97C3-8B60E16D7022}" srcOrd="3" destOrd="0" presId="urn:microsoft.com/office/officeart/2018/2/layout/IconVerticalSolidList"/>
    <dgm:cxn modelId="{60195E3D-845E-4207-B739-5EB72D2F4DFC}" type="presParOf" srcId="{B616BFC3-D333-4287-8D99-A73DC356F86C}" destId="{906D5FF3-3492-4F83-9F00-0715831F3EE5}" srcOrd="1" destOrd="0" presId="urn:microsoft.com/office/officeart/2018/2/layout/IconVerticalSolidList"/>
    <dgm:cxn modelId="{C93D1BBA-DEC2-4D69-A27F-9327B59EC0AB}" type="presParOf" srcId="{B616BFC3-D333-4287-8D99-A73DC356F86C}" destId="{E30D6967-F12E-4185-A5CD-205E79BC99B4}" srcOrd="2" destOrd="0" presId="urn:microsoft.com/office/officeart/2018/2/layout/IconVerticalSolidList"/>
    <dgm:cxn modelId="{F36247AD-4ED9-4F1B-A179-A62DCE43AEE4}" type="presParOf" srcId="{E30D6967-F12E-4185-A5CD-205E79BC99B4}" destId="{7E431643-6073-4A1A-AE3A-2D89640847F1}" srcOrd="0" destOrd="0" presId="urn:microsoft.com/office/officeart/2018/2/layout/IconVerticalSolidList"/>
    <dgm:cxn modelId="{45295C2E-472C-427C-9E42-3EC4B2246F07}" type="presParOf" srcId="{E30D6967-F12E-4185-A5CD-205E79BC99B4}" destId="{5C80BBCF-F92B-434B-83A9-787E154F13E0}" srcOrd="1" destOrd="0" presId="urn:microsoft.com/office/officeart/2018/2/layout/IconVerticalSolidList"/>
    <dgm:cxn modelId="{72E65AE8-1D3C-4E27-AB3A-D4DF03F0C1F8}" type="presParOf" srcId="{E30D6967-F12E-4185-A5CD-205E79BC99B4}" destId="{C8F0E99D-6E98-4EF6-A291-D87BBFB407AE}" srcOrd="2" destOrd="0" presId="urn:microsoft.com/office/officeart/2018/2/layout/IconVerticalSolidList"/>
    <dgm:cxn modelId="{8E4A3B88-3131-434E-8A86-60D1F665826B}" type="presParOf" srcId="{E30D6967-F12E-4185-A5CD-205E79BC99B4}" destId="{576635B3-E7CD-473B-99BB-9E2CE1E03F24}" srcOrd="3" destOrd="0" presId="urn:microsoft.com/office/officeart/2018/2/layout/IconVerticalSolidList"/>
    <dgm:cxn modelId="{3D34D780-80A0-4D98-A69D-B5EC18C4422A}" type="presParOf" srcId="{B616BFC3-D333-4287-8D99-A73DC356F86C}" destId="{770072FA-1532-4BFB-BFCB-92BDEF488157}" srcOrd="3" destOrd="0" presId="urn:microsoft.com/office/officeart/2018/2/layout/IconVerticalSolidList"/>
    <dgm:cxn modelId="{DF75436C-9EFF-4DAE-9A53-AD182E97F6D5}" type="presParOf" srcId="{B616BFC3-D333-4287-8D99-A73DC356F86C}" destId="{E2F8AF63-5F5E-4B36-AF48-6BE82F8C24D3}" srcOrd="4" destOrd="0" presId="urn:microsoft.com/office/officeart/2018/2/layout/IconVerticalSolidList"/>
    <dgm:cxn modelId="{41B6C59A-FBE5-450C-8FC6-5FF45B9D7094}" type="presParOf" srcId="{E2F8AF63-5F5E-4B36-AF48-6BE82F8C24D3}" destId="{80C7DEB0-953C-4DBF-9B42-FEDEEEDC5F02}" srcOrd="0" destOrd="0" presId="urn:microsoft.com/office/officeart/2018/2/layout/IconVerticalSolidList"/>
    <dgm:cxn modelId="{BAA4C517-2BB8-4A86-9AF7-8D73B61F2727}" type="presParOf" srcId="{E2F8AF63-5F5E-4B36-AF48-6BE82F8C24D3}" destId="{BFFC69ED-DAF6-4C90-8A9A-93CDD77E39B4}" srcOrd="1" destOrd="0" presId="urn:microsoft.com/office/officeart/2018/2/layout/IconVerticalSolidList"/>
    <dgm:cxn modelId="{BB7D172A-1348-4A53-8570-51A809AF8B98}" type="presParOf" srcId="{E2F8AF63-5F5E-4B36-AF48-6BE82F8C24D3}" destId="{D57FD4B3-EDA0-4236-A95D-832EBFD9FEEF}" srcOrd="2" destOrd="0" presId="urn:microsoft.com/office/officeart/2018/2/layout/IconVerticalSolidList"/>
    <dgm:cxn modelId="{EBB91F14-CDF4-402B-A9CD-72561F2669C3}" type="presParOf" srcId="{E2F8AF63-5F5E-4B36-AF48-6BE82F8C24D3}" destId="{C649E1E2-5E49-469B-8EB2-C504BB35293A}" srcOrd="3" destOrd="0" presId="urn:microsoft.com/office/officeart/2018/2/layout/IconVerticalSolidList"/>
    <dgm:cxn modelId="{8E4538A1-1893-41B8-90A2-2B3934C34F0B}" type="presParOf" srcId="{B616BFC3-D333-4287-8D99-A73DC356F86C}" destId="{E20E7393-3571-4323-8DB1-D3459C0D1B22}" srcOrd="5" destOrd="0" presId="urn:microsoft.com/office/officeart/2018/2/layout/IconVerticalSolidList"/>
    <dgm:cxn modelId="{3EF8C27D-9093-446A-883D-C44184115071}" type="presParOf" srcId="{B616BFC3-D333-4287-8D99-A73DC356F86C}" destId="{40B6B856-A31F-4BEB-8677-8E49EC05778D}" srcOrd="6" destOrd="0" presId="urn:microsoft.com/office/officeart/2018/2/layout/IconVerticalSolidList"/>
    <dgm:cxn modelId="{B26A92F4-E3C4-4179-B192-E8A3764EAAB1}" type="presParOf" srcId="{40B6B856-A31F-4BEB-8677-8E49EC05778D}" destId="{EB40C019-2467-47D5-85D8-4F7BB7DE4750}" srcOrd="0" destOrd="0" presId="urn:microsoft.com/office/officeart/2018/2/layout/IconVerticalSolidList"/>
    <dgm:cxn modelId="{C129AC72-0289-46BB-B08F-AED3B16CDA0E}" type="presParOf" srcId="{40B6B856-A31F-4BEB-8677-8E49EC05778D}" destId="{2CD246C5-7A65-419A-BB52-5949B376F464}" srcOrd="1" destOrd="0" presId="urn:microsoft.com/office/officeart/2018/2/layout/IconVerticalSolidList"/>
    <dgm:cxn modelId="{78385240-CC90-458A-9AC3-A3E742D351F4}" type="presParOf" srcId="{40B6B856-A31F-4BEB-8677-8E49EC05778D}" destId="{690D495E-F3F3-48AB-901E-E093A2273338}" srcOrd="2" destOrd="0" presId="urn:microsoft.com/office/officeart/2018/2/layout/IconVerticalSolidList"/>
    <dgm:cxn modelId="{62089211-813A-4B74-9114-BDFA66B326C3}" type="presParOf" srcId="{40B6B856-A31F-4BEB-8677-8E49EC05778D}" destId="{93CB077E-BB9D-41E9-9FC0-D38A5B89232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DB62083-65A1-49EA-9C57-8C872C8FBE5A}" type="doc">
      <dgm:prSet loTypeId="urn:microsoft.com/office/officeart/2018/5/layout/CenteredIconLabelDescriptionList" loCatId="icon" qsTypeId="urn:microsoft.com/office/officeart/2005/8/quickstyle/simple1" qsCatId="simple" csTypeId="urn:microsoft.com/office/officeart/2018/5/colors/Iconchunking_neutralbg_accent3_2" csCatId="accent3" phldr="1"/>
      <dgm:spPr/>
      <dgm:t>
        <a:bodyPr/>
        <a:lstStyle/>
        <a:p>
          <a:endParaRPr lang="en-US"/>
        </a:p>
      </dgm:t>
    </dgm:pt>
    <dgm:pt modelId="{2FDD8D21-2A46-467C-BE3D-99614827D0B9}">
      <dgm:prSet/>
      <dgm:spPr/>
      <dgm:t>
        <a:bodyPr/>
        <a:lstStyle/>
        <a:p>
          <a:pPr>
            <a:lnSpc>
              <a:spcPct val="100000"/>
            </a:lnSpc>
            <a:defRPr b="1"/>
          </a:pPr>
          <a:r>
            <a:rPr lang="en-US"/>
            <a:t>Adherence to topical glaucoma medication regimens comprises a spectrum of patient behaviors:</a:t>
          </a:r>
        </a:p>
      </dgm:t>
    </dgm:pt>
    <dgm:pt modelId="{2A7F627C-B61C-477E-AB17-FE90C2BA6A30}" type="parTrans" cxnId="{B6342106-F031-4CC1-AC92-2AB8461F681A}">
      <dgm:prSet/>
      <dgm:spPr/>
      <dgm:t>
        <a:bodyPr/>
        <a:lstStyle/>
        <a:p>
          <a:endParaRPr lang="en-US"/>
        </a:p>
      </dgm:t>
    </dgm:pt>
    <dgm:pt modelId="{D96D84D1-A746-4910-8168-6816C8ADB069}" type="sibTrans" cxnId="{B6342106-F031-4CC1-AC92-2AB8461F681A}">
      <dgm:prSet/>
      <dgm:spPr/>
      <dgm:t>
        <a:bodyPr/>
        <a:lstStyle/>
        <a:p>
          <a:endParaRPr lang="en-US"/>
        </a:p>
      </dgm:t>
    </dgm:pt>
    <dgm:pt modelId="{6D08B955-F495-4E84-A343-CFFEEC393116}">
      <dgm:prSet/>
      <dgm:spPr/>
      <dgm:t>
        <a:bodyPr/>
        <a:lstStyle/>
        <a:p>
          <a:pPr>
            <a:lnSpc>
              <a:spcPct val="100000"/>
            </a:lnSpc>
          </a:pPr>
          <a:r>
            <a:rPr lang="en-US"/>
            <a:t>Obtaining the medication</a:t>
          </a:r>
        </a:p>
      </dgm:t>
    </dgm:pt>
    <dgm:pt modelId="{709BB711-C3F0-4FB0-BDB2-6D2ABFF02655}" type="parTrans" cxnId="{C0F7E273-D7D4-400F-94DF-0278D4ACFEB3}">
      <dgm:prSet/>
      <dgm:spPr/>
      <dgm:t>
        <a:bodyPr/>
        <a:lstStyle/>
        <a:p>
          <a:endParaRPr lang="en-US"/>
        </a:p>
      </dgm:t>
    </dgm:pt>
    <dgm:pt modelId="{754CEB52-951A-438C-B9BB-6F9C64A2DA54}" type="sibTrans" cxnId="{C0F7E273-D7D4-400F-94DF-0278D4ACFEB3}">
      <dgm:prSet/>
      <dgm:spPr/>
      <dgm:t>
        <a:bodyPr/>
        <a:lstStyle/>
        <a:p>
          <a:endParaRPr lang="en-US"/>
        </a:p>
      </dgm:t>
    </dgm:pt>
    <dgm:pt modelId="{82881A75-4B76-4173-A663-FD86D7CCE7B4}">
      <dgm:prSet/>
      <dgm:spPr/>
      <dgm:t>
        <a:bodyPr/>
        <a:lstStyle/>
        <a:p>
          <a:pPr>
            <a:lnSpc>
              <a:spcPct val="100000"/>
            </a:lnSpc>
          </a:pPr>
          <a:r>
            <a:rPr lang="en-US"/>
            <a:t>Using the medication every day</a:t>
          </a:r>
        </a:p>
      </dgm:t>
    </dgm:pt>
    <dgm:pt modelId="{FA1C8704-F90B-453B-9CF1-9411FD7EEAF6}" type="parTrans" cxnId="{A902B7A4-2548-47FB-911C-8FDDE2FD75EA}">
      <dgm:prSet/>
      <dgm:spPr/>
      <dgm:t>
        <a:bodyPr/>
        <a:lstStyle/>
        <a:p>
          <a:endParaRPr lang="en-US"/>
        </a:p>
      </dgm:t>
    </dgm:pt>
    <dgm:pt modelId="{E91D8CDE-00DF-4655-B209-EF52E1BDF38E}" type="sibTrans" cxnId="{A902B7A4-2548-47FB-911C-8FDDE2FD75EA}">
      <dgm:prSet/>
      <dgm:spPr/>
      <dgm:t>
        <a:bodyPr/>
        <a:lstStyle/>
        <a:p>
          <a:endParaRPr lang="en-US"/>
        </a:p>
      </dgm:t>
    </dgm:pt>
    <dgm:pt modelId="{0FDD0DF3-87E5-48A0-BFF3-7AAEF31C8898}">
      <dgm:prSet/>
      <dgm:spPr/>
      <dgm:t>
        <a:bodyPr/>
        <a:lstStyle/>
        <a:p>
          <a:pPr>
            <a:lnSpc>
              <a:spcPct val="100000"/>
            </a:lnSpc>
          </a:pPr>
          <a:r>
            <a:rPr lang="en-US"/>
            <a:t>Appropriately timing the doses</a:t>
          </a:r>
        </a:p>
      </dgm:t>
    </dgm:pt>
    <dgm:pt modelId="{61F67385-1CBD-480A-A0FF-FE55915D25FD}" type="parTrans" cxnId="{5635EB64-91EF-4C37-8EE9-BFBB097EF7F8}">
      <dgm:prSet/>
      <dgm:spPr/>
      <dgm:t>
        <a:bodyPr/>
        <a:lstStyle/>
        <a:p>
          <a:endParaRPr lang="en-US"/>
        </a:p>
      </dgm:t>
    </dgm:pt>
    <dgm:pt modelId="{D9F35CDE-2232-44A7-A91C-C6835AED2AFF}" type="sibTrans" cxnId="{5635EB64-91EF-4C37-8EE9-BFBB097EF7F8}">
      <dgm:prSet/>
      <dgm:spPr/>
      <dgm:t>
        <a:bodyPr/>
        <a:lstStyle/>
        <a:p>
          <a:endParaRPr lang="en-US"/>
        </a:p>
      </dgm:t>
    </dgm:pt>
    <dgm:pt modelId="{5783D8DB-EA62-42E7-B681-031DFA72B6DA}">
      <dgm:prSet/>
      <dgm:spPr/>
      <dgm:t>
        <a:bodyPr/>
        <a:lstStyle/>
        <a:p>
          <a:pPr>
            <a:lnSpc>
              <a:spcPct val="100000"/>
            </a:lnSpc>
          </a:pPr>
          <a:r>
            <a:rPr lang="en-US"/>
            <a:t>Successfully instilling the medication into the eye </a:t>
          </a:r>
        </a:p>
      </dgm:t>
    </dgm:pt>
    <dgm:pt modelId="{583B33CA-AC87-4CBA-83B9-F83988124D69}" type="parTrans" cxnId="{863C7B23-5D5A-4A64-8111-2E8EC78DDC90}">
      <dgm:prSet/>
      <dgm:spPr/>
      <dgm:t>
        <a:bodyPr/>
        <a:lstStyle/>
        <a:p>
          <a:endParaRPr lang="en-US"/>
        </a:p>
      </dgm:t>
    </dgm:pt>
    <dgm:pt modelId="{74A0530E-4854-4932-9494-FDFA420BB40F}" type="sibTrans" cxnId="{863C7B23-5D5A-4A64-8111-2E8EC78DDC90}">
      <dgm:prSet/>
      <dgm:spPr/>
      <dgm:t>
        <a:bodyPr/>
        <a:lstStyle/>
        <a:p>
          <a:endParaRPr lang="en-US"/>
        </a:p>
      </dgm:t>
    </dgm:pt>
    <dgm:pt modelId="{206FFE86-F39F-4F75-8AAF-19B509E8644A}">
      <dgm:prSet/>
      <dgm:spPr/>
      <dgm:t>
        <a:bodyPr/>
        <a:lstStyle/>
        <a:p>
          <a:pPr>
            <a:lnSpc>
              <a:spcPct val="100000"/>
            </a:lnSpc>
            <a:defRPr b="1"/>
          </a:pPr>
          <a:r>
            <a:rPr lang="en-US"/>
            <a:t>A patient is nonadherent if:</a:t>
          </a:r>
        </a:p>
      </dgm:t>
    </dgm:pt>
    <dgm:pt modelId="{001F2BF2-023D-4377-B238-0CBD3FF76608}" type="parTrans" cxnId="{83D42085-4628-4E5E-89BF-89E43E09986B}">
      <dgm:prSet/>
      <dgm:spPr/>
      <dgm:t>
        <a:bodyPr/>
        <a:lstStyle/>
        <a:p>
          <a:endParaRPr lang="en-US"/>
        </a:p>
      </dgm:t>
    </dgm:pt>
    <dgm:pt modelId="{7907D352-FBC0-47F5-BF9A-6714A1F460BA}" type="sibTrans" cxnId="{83D42085-4628-4E5E-89BF-89E43E09986B}">
      <dgm:prSet/>
      <dgm:spPr/>
      <dgm:t>
        <a:bodyPr/>
        <a:lstStyle/>
        <a:p>
          <a:endParaRPr lang="en-US"/>
        </a:p>
      </dgm:t>
    </dgm:pt>
    <dgm:pt modelId="{C11DBFD3-D294-49C0-B351-0EB3B8684666}">
      <dgm:prSet/>
      <dgm:spPr/>
      <dgm:t>
        <a:bodyPr/>
        <a:lstStyle/>
        <a:p>
          <a:pPr>
            <a:lnSpc>
              <a:spcPct val="100000"/>
            </a:lnSpc>
          </a:pPr>
          <a:r>
            <a:rPr lang="en-US"/>
            <a:t>Not filling a prescription</a:t>
          </a:r>
        </a:p>
      </dgm:t>
    </dgm:pt>
    <dgm:pt modelId="{698326D4-2296-449C-B5C2-C9ADD08F2BA7}" type="parTrans" cxnId="{9809278E-7E48-4461-96E6-E7D5937D507F}">
      <dgm:prSet/>
      <dgm:spPr/>
      <dgm:t>
        <a:bodyPr/>
        <a:lstStyle/>
        <a:p>
          <a:endParaRPr lang="en-US"/>
        </a:p>
      </dgm:t>
    </dgm:pt>
    <dgm:pt modelId="{3F57FB1E-8142-4084-A39C-193ADA4BE119}" type="sibTrans" cxnId="{9809278E-7E48-4461-96E6-E7D5937D507F}">
      <dgm:prSet/>
      <dgm:spPr/>
      <dgm:t>
        <a:bodyPr/>
        <a:lstStyle/>
        <a:p>
          <a:endParaRPr lang="en-US"/>
        </a:p>
      </dgm:t>
    </dgm:pt>
    <dgm:pt modelId="{1AD5056E-CC4A-4654-ABD7-6210A7381AF0}">
      <dgm:prSet/>
      <dgm:spPr/>
      <dgm:t>
        <a:bodyPr/>
        <a:lstStyle/>
        <a:p>
          <a:pPr>
            <a:lnSpc>
              <a:spcPct val="100000"/>
            </a:lnSpc>
          </a:pPr>
          <a:r>
            <a:rPr lang="en-US"/>
            <a:t>Missing a dose</a:t>
          </a:r>
        </a:p>
      </dgm:t>
    </dgm:pt>
    <dgm:pt modelId="{01982FFF-4116-4815-9F95-1B537DC2911E}" type="parTrans" cxnId="{2FD45FD1-7A34-4F7D-BE7D-26EEFD2ACD26}">
      <dgm:prSet/>
      <dgm:spPr/>
      <dgm:t>
        <a:bodyPr/>
        <a:lstStyle/>
        <a:p>
          <a:endParaRPr lang="en-US"/>
        </a:p>
      </dgm:t>
    </dgm:pt>
    <dgm:pt modelId="{9041357A-9139-4818-A035-82772906F5F5}" type="sibTrans" cxnId="{2FD45FD1-7A34-4F7D-BE7D-26EEFD2ACD26}">
      <dgm:prSet/>
      <dgm:spPr/>
      <dgm:t>
        <a:bodyPr/>
        <a:lstStyle/>
        <a:p>
          <a:endParaRPr lang="en-US"/>
        </a:p>
      </dgm:t>
    </dgm:pt>
    <dgm:pt modelId="{20E87008-0FA4-452F-9792-30A57709D8E5}">
      <dgm:prSet/>
      <dgm:spPr/>
      <dgm:t>
        <a:bodyPr/>
        <a:lstStyle/>
        <a:p>
          <a:pPr>
            <a:lnSpc>
              <a:spcPct val="100000"/>
            </a:lnSpc>
          </a:pPr>
          <a:r>
            <a:rPr lang="en-US"/>
            <a:t>Too long between doses</a:t>
          </a:r>
        </a:p>
      </dgm:t>
    </dgm:pt>
    <dgm:pt modelId="{E5387D37-6010-4ECE-89B9-2F3B9F5F813F}" type="parTrans" cxnId="{0C1A3899-BE84-4618-8650-1AC89065BE51}">
      <dgm:prSet/>
      <dgm:spPr/>
      <dgm:t>
        <a:bodyPr/>
        <a:lstStyle/>
        <a:p>
          <a:endParaRPr lang="en-US"/>
        </a:p>
      </dgm:t>
    </dgm:pt>
    <dgm:pt modelId="{B4BE0420-FB65-4DF8-B368-5E510105347D}" type="sibTrans" cxnId="{0C1A3899-BE84-4618-8650-1AC89065BE51}">
      <dgm:prSet/>
      <dgm:spPr/>
      <dgm:t>
        <a:bodyPr/>
        <a:lstStyle/>
        <a:p>
          <a:endParaRPr lang="en-US"/>
        </a:p>
      </dgm:t>
    </dgm:pt>
    <dgm:pt modelId="{4FF0F8A3-2096-4E70-928C-FB5ACB4AD137}">
      <dgm:prSet/>
      <dgm:spPr/>
      <dgm:t>
        <a:bodyPr/>
        <a:lstStyle/>
        <a:p>
          <a:pPr>
            <a:lnSpc>
              <a:spcPct val="100000"/>
            </a:lnSpc>
          </a:pPr>
          <a:r>
            <a:rPr lang="en-US"/>
            <a:t>Anything that interferes with the medication reaching the eye.</a:t>
          </a:r>
          <a:br>
            <a:rPr lang="en-US"/>
          </a:br>
          <a:r>
            <a:rPr lang="en-US"/>
            <a:t> </a:t>
          </a:r>
        </a:p>
      </dgm:t>
    </dgm:pt>
    <dgm:pt modelId="{FE3CA23F-564A-4226-A3D3-675AEE216946}" type="parTrans" cxnId="{6727C9E0-8213-4206-8107-8A7016FD12CF}">
      <dgm:prSet/>
      <dgm:spPr/>
      <dgm:t>
        <a:bodyPr/>
        <a:lstStyle/>
        <a:p>
          <a:endParaRPr lang="en-US"/>
        </a:p>
      </dgm:t>
    </dgm:pt>
    <dgm:pt modelId="{7EAAD592-4F5A-4821-ABA3-4C8F810A6140}" type="sibTrans" cxnId="{6727C9E0-8213-4206-8107-8A7016FD12CF}">
      <dgm:prSet/>
      <dgm:spPr/>
      <dgm:t>
        <a:bodyPr/>
        <a:lstStyle/>
        <a:p>
          <a:endParaRPr lang="en-US"/>
        </a:p>
      </dgm:t>
    </dgm:pt>
    <dgm:pt modelId="{9C30B9CD-B56C-4438-93A4-274487BFE68B}" type="pres">
      <dgm:prSet presAssocID="{9DB62083-65A1-49EA-9C57-8C872C8FBE5A}" presName="root" presStyleCnt="0">
        <dgm:presLayoutVars>
          <dgm:dir/>
          <dgm:resizeHandles val="exact"/>
        </dgm:presLayoutVars>
      </dgm:prSet>
      <dgm:spPr/>
    </dgm:pt>
    <dgm:pt modelId="{17885B5B-761E-43B5-BB6F-3DDE6B40A4F5}" type="pres">
      <dgm:prSet presAssocID="{2FDD8D21-2A46-467C-BE3D-99614827D0B9}" presName="compNode" presStyleCnt="0"/>
      <dgm:spPr/>
    </dgm:pt>
    <dgm:pt modelId="{790A764F-C740-4C22-868B-FA4208F27AC3}" type="pres">
      <dgm:prSet presAssocID="{2FDD8D21-2A46-467C-BE3D-99614827D0B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edicine"/>
        </a:ext>
      </dgm:extLst>
    </dgm:pt>
    <dgm:pt modelId="{BFAFFC76-0601-42DD-8080-D724FC5D4154}" type="pres">
      <dgm:prSet presAssocID="{2FDD8D21-2A46-467C-BE3D-99614827D0B9}" presName="iconSpace" presStyleCnt="0"/>
      <dgm:spPr/>
    </dgm:pt>
    <dgm:pt modelId="{EDA8606C-11B1-4D96-A2B8-60DB274FE10E}" type="pres">
      <dgm:prSet presAssocID="{2FDD8D21-2A46-467C-BE3D-99614827D0B9}" presName="parTx" presStyleLbl="revTx" presStyleIdx="0" presStyleCnt="4">
        <dgm:presLayoutVars>
          <dgm:chMax val="0"/>
          <dgm:chPref val="0"/>
        </dgm:presLayoutVars>
      </dgm:prSet>
      <dgm:spPr/>
    </dgm:pt>
    <dgm:pt modelId="{7EDB4035-9D8C-46F0-B5C5-407182EC01BD}" type="pres">
      <dgm:prSet presAssocID="{2FDD8D21-2A46-467C-BE3D-99614827D0B9}" presName="txSpace" presStyleCnt="0"/>
      <dgm:spPr/>
    </dgm:pt>
    <dgm:pt modelId="{364710A4-1F85-45E9-BEA3-70D9D58E7105}" type="pres">
      <dgm:prSet presAssocID="{2FDD8D21-2A46-467C-BE3D-99614827D0B9}" presName="desTx" presStyleLbl="revTx" presStyleIdx="1" presStyleCnt="4">
        <dgm:presLayoutVars/>
      </dgm:prSet>
      <dgm:spPr/>
    </dgm:pt>
    <dgm:pt modelId="{5194CC19-939B-48BA-95C7-8B3656306031}" type="pres">
      <dgm:prSet presAssocID="{D96D84D1-A746-4910-8168-6816C8ADB069}" presName="sibTrans" presStyleCnt="0"/>
      <dgm:spPr/>
    </dgm:pt>
    <dgm:pt modelId="{7F1BA7AE-CFF8-4A3B-BACD-4EEF7802575D}" type="pres">
      <dgm:prSet presAssocID="{206FFE86-F39F-4F75-8AAF-19B509E8644A}" presName="compNode" presStyleCnt="0"/>
      <dgm:spPr/>
    </dgm:pt>
    <dgm:pt modelId="{3F872233-A8F9-41EC-B1F9-11FC0A5309A5}" type="pres">
      <dgm:prSet presAssocID="{206FFE86-F39F-4F75-8AAF-19B509E8644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idney"/>
        </a:ext>
      </dgm:extLst>
    </dgm:pt>
    <dgm:pt modelId="{889BA3CC-954F-4E7D-BD4F-B22A9DB6810F}" type="pres">
      <dgm:prSet presAssocID="{206FFE86-F39F-4F75-8AAF-19B509E8644A}" presName="iconSpace" presStyleCnt="0"/>
      <dgm:spPr/>
    </dgm:pt>
    <dgm:pt modelId="{D9FFA09D-1774-48FB-9FCE-6CBDD5631C30}" type="pres">
      <dgm:prSet presAssocID="{206FFE86-F39F-4F75-8AAF-19B509E8644A}" presName="parTx" presStyleLbl="revTx" presStyleIdx="2" presStyleCnt="4">
        <dgm:presLayoutVars>
          <dgm:chMax val="0"/>
          <dgm:chPref val="0"/>
        </dgm:presLayoutVars>
      </dgm:prSet>
      <dgm:spPr/>
    </dgm:pt>
    <dgm:pt modelId="{62E26FBA-FFE3-4EC1-B772-29923AC74122}" type="pres">
      <dgm:prSet presAssocID="{206FFE86-F39F-4F75-8AAF-19B509E8644A}" presName="txSpace" presStyleCnt="0"/>
      <dgm:spPr/>
    </dgm:pt>
    <dgm:pt modelId="{7EEA5434-702F-45E8-BA72-33E8AE66BB9C}" type="pres">
      <dgm:prSet presAssocID="{206FFE86-F39F-4F75-8AAF-19B509E8644A}" presName="desTx" presStyleLbl="revTx" presStyleIdx="3" presStyleCnt="4">
        <dgm:presLayoutVars/>
      </dgm:prSet>
      <dgm:spPr/>
    </dgm:pt>
  </dgm:ptLst>
  <dgm:cxnLst>
    <dgm:cxn modelId="{B6342106-F031-4CC1-AC92-2AB8461F681A}" srcId="{9DB62083-65A1-49EA-9C57-8C872C8FBE5A}" destId="{2FDD8D21-2A46-467C-BE3D-99614827D0B9}" srcOrd="0" destOrd="0" parTransId="{2A7F627C-B61C-477E-AB17-FE90C2BA6A30}" sibTransId="{D96D84D1-A746-4910-8168-6816C8ADB069}"/>
    <dgm:cxn modelId="{E3EF0E19-198C-4244-B9E5-5237B9FE2D3A}" type="presOf" srcId="{206FFE86-F39F-4F75-8AAF-19B509E8644A}" destId="{D9FFA09D-1774-48FB-9FCE-6CBDD5631C30}" srcOrd="0" destOrd="0" presId="urn:microsoft.com/office/officeart/2018/5/layout/CenteredIconLabelDescriptionList"/>
    <dgm:cxn modelId="{863C7B23-5D5A-4A64-8111-2E8EC78DDC90}" srcId="{2FDD8D21-2A46-467C-BE3D-99614827D0B9}" destId="{5783D8DB-EA62-42E7-B681-031DFA72B6DA}" srcOrd="3" destOrd="0" parTransId="{583B33CA-AC87-4CBA-83B9-F83988124D69}" sibTransId="{74A0530E-4854-4932-9494-FDFA420BB40F}"/>
    <dgm:cxn modelId="{36859224-A6BD-4A5D-8D41-7D26F03F40A7}" type="presOf" srcId="{5783D8DB-EA62-42E7-B681-031DFA72B6DA}" destId="{364710A4-1F85-45E9-BEA3-70D9D58E7105}" srcOrd="0" destOrd="3" presId="urn:microsoft.com/office/officeart/2018/5/layout/CenteredIconLabelDescriptionList"/>
    <dgm:cxn modelId="{FD2C2430-01CF-40A0-89AE-675E9E322CE7}" type="presOf" srcId="{6D08B955-F495-4E84-A343-CFFEEC393116}" destId="{364710A4-1F85-45E9-BEA3-70D9D58E7105}" srcOrd="0" destOrd="0" presId="urn:microsoft.com/office/officeart/2018/5/layout/CenteredIconLabelDescriptionList"/>
    <dgm:cxn modelId="{5635EB64-91EF-4C37-8EE9-BFBB097EF7F8}" srcId="{2FDD8D21-2A46-467C-BE3D-99614827D0B9}" destId="{0FDD0DF3-87E5-48A0-BFF3-7AAEF31C8898}" srcOrd="2" destOrd="0" parTransId="{61F67385-1CBD-480A-A0FF-FE55915D25FD}" sibTransId="{D9F35CDE-2232-44A7-A91C-C6835AED2AFF}"/>
    <dgm:cxn modelId="{573E524E-053C-4744-95FD-CA0D31E07DEE}" type="presOf" srcId="{0FDD0DF3-87E5-48A0-BFF3-7AAEF31C8898}" destId="{364710A4-1F85-45E9-BEA3-70D9D58E7105}" srcOrd="0" destOrd="2" presId="urn:microsoft.com/office/officeart/2018/5/layout/CenteredIconLabelDescriptionList"/>
    <dgm:cxn modelId="{C0F7E273-D7D4-400F-94DF-0278D4ACFEB3}" srcId="{2FDD8D21-2A46-467C-BE3D-99614827D0B9}" destId="{6D08B955-F495-4E84-A343-CFFEEC393116}" srcOrd="0" destOrd="0" parTransId="{709BB711-C3F0-4FB0-BDB2-6D2ABFF02655}" sibTransId="{754CEB52-951A-438C-B9BB-6F9C64A2DA54}"/>
    <dgm:cxn modelId="{83D42085-4628-4E5E-89BF-89E43E09986B}" srcId="{9DB62083-65A1-49EA-9C57-8C872C8FBE5A}" destId="{206FFE86-F39F-4F75-8AAF-19B509E8644A}" srcOrd="1" destOrd="0" parTransId="{001F2BF2-023D-4377-B238-0CBD3FF76608}" sibTransId="{7907D352-FBC0-47F5-BF9A-6714A1F460BA}"/>
    <dgm:cxn modelId="{AE0C3E86-6273-45A1-80BD-7CB859459336}" type="presOf" srcId="{82881A75-4B76-4173-A663-FD86D7CCE7B4}" destId="{364710A4-1F85-45E9-BEA3-70D9D58E7105}" srcOrd="0" destOrd="1" presId="urn:microsoft.com/office/officeart/2018/5/layout/CenteredIconLabelDescriptionList"/>
    <dgm:cxn modelId="{9809278E-7E48-4461-96E6-E7D5937D507F}" srcId="{206FFE86-F39F-4F75-8AAF-19B509E8644A}" destId="{C11DBFD3-D294-49C0-B351-0EB3B8684666}" srcOrd="0" destOrd="0" parTransId="{698326D4-2296-449C-B5C2-C9ADD08F2BA7}" sibTransId="{3F57FB1E-8142-4084-A39C-193ADA4BE119}"/>
    <dgm:cxn modelId="{0C1A3899-BE84-4618-8650-1AC89065BE51}" srcId="{206FFE86-F39F-4F75-8AAF-19B509E8644A}" destId="{20E87008-0FA4-452F-9792-30A57709D8E5}" srcOrd="2" destOrd="0" parTransId="{E5387D37-6010-4ECE-89B9-2F3B9F5F813F}" sibTransId="{B4BE0420-FB65-4DF8-B368-5E510105347D}"/>
    <dgm:cxn modelId="{6EE4B69D-FBB4-4496-97CD-DF8C2662E472}" type="presOf" srcId="{4FF0F8A3-2096-4E70-928C-FB5ACB4AD137}" destId="{7EEA5434-702F-45E8-BA72-33E8AE66BB9C}" srcOrd="0" destOrd="3" presId="urn:microsoft.com/office/officeart/2018/5/layout/CenteredIconLabelDescriptionList"/>
    <dgm:cxn modelId="{96EF89A4-9307-4133-8192-8024A5DBDCC2}" type="presOf" srcId="{9DB62083-65A1-49EA-9C57-8C872C8FBE5A}" destId="{9C30B9CD-B56C-4438-93A4-274487BFE68B}" srcOrd="0" destOrd="0" presId="urn:microsoft.com/office/officeart/2018/5/layout/CenteredIconLabelDescriptionList"/>
    <dgm:cxn modelId="{A902B7A4-2548-47FB-911C-8FDDE2FD75EA}" srcId="{2FDD8D21-2A46-467C-BE3D-99614827D0B9}" destId="{82881A75-4B76-4173-A663-FD86D7CCE7B4}" srcOrd="1" destOrd="0" parTransId="{FA1C8704-F90B-453B-9CF1-9411FD7EEAF6}" sibTransId="{E91D8CDE-00DF-4655-B209-EF52E1BDF38E}"/>
    <dgm:cxn modelId="{870BBAAF-4AA3-4C00-9FD6-8A2E057D7FB7}" type="presOf" srcId="{20E87008-0FA4-452F-9792-30A57709D8E5}" destId="{7EEA5434-702F-45E8-BA72-33E8AE66BB9C}" srcOrd="0" destOrd="2" presId="urn:microsoft.com/office/officeart/2018/5/layout/CenteredIconLabelDescriptionList"/>
    <dgm:cxn modelId="{2FD45FD1-7A34-4F7D-BE7D-26EEFD2ACD26}" srcId="{206FFE86-F39F-4F75-8AAF-19B509E8644A}" destId="{1AD5056E-CC4A-4654-ABD7-6210A7381AF0}" srcOrd="1" destOrd="0" parTransId="{01982FFF-4116-4815-9F95-1B537DC2911E}" sibTransId="{9041357A-9139-4818-A035-82772906F5F5}"/>
    <dgm:cxn modelId="{F4E6BED2-DB3B-4738-9B37-F80B70EC6E39}" type="presOf" srcId="{2FDD8D21-2A46-467C-BE3D-99614827D0B9}" destId="{EDA8606C-11B1-4D96-A2B8-60DB274FE10E}" srcOrd="0" destOrd="0" presId="urn:microsoft.com/office/officeart/2018/5/layout/CenteredIconLabelDescriptionList"/>
    <dgm:cxn modelId="{E2D1F0DA-2264-4CAA-94A4-7C7631A50147}" type="presOf" srcId="{C11DBFD3-D294-49C0-B351-0EB3B8684666}" destId="{7EEA5434-702F-45E8-BA72-33E8AE66BB9C}" srcOrd="0" destOrd="0" presId="urn:microsoft.com/office/officeart/2018/5/layout/CenteredIconLabelDescriptionList"/>
    <dgm:cxn modelId="{47DFD9DF-7DD5-4FF6-ACAA-CBC48AEC2ED4}" type="presOf" srcId="{1AD5056E-CC4A-4654-ABD7-6210A7381AF0}" destId="{7EEA5434-702F-45E8-BA72-33E8AE66BB9C}" srcOrd="0" destOrd="1" presId="urn:microsoft.com/office/officeart/2018/5/layout/CenteredIconLabelDescriptionList"/>
    <dgm:cxn modelId="{6727C9E0-8213-4206-8107-8A7016FD12CF}" srcId="{206FFE86-F39F-4F75-8AAF-19B509E8644A}" destId="{4FF0F8A3-2096-4E70-928C-FB5ACB4AD137}" srcOrd="3" destOrd="0" parTransId="{FE3CA23F-564A-4226-A3D3-675AEE216946}" sibTransId="{7EAAD592-4F5A-4821-ABA3-4C8F810A6140}"/>
    <dgm:cxn modelId="{4FECF27D-42B6-4C24-8DB9-B2A0D04908B7}" type="presParOf" srcId="{9C30B9CD-B56C-4438-93A4-274487BFE68B}" destId="{17885B5B-761E-43B5-BB6F-3DDE6B40A4F5}" srcOrd="0" destOrd="0" presId="urn:microsoft.com/office/officeart/2018/5/layout/CenteredIconLabelDescriptionList"/>
    <dgm:cxn modelId="{2DAF364D-077F-4DB0-AF06-0A1143E5779C}" type="presParOf" srcId="{17885B5B-761E-43B5-BB6F-3DDE6B40A4F5}" destId="{790A764F-C740-4C22-868B-FA4208F27AC3}" srcOrd="0" destOrd="0" presId="urn:microsoft.com/office/officeart/2018/5/layout/CenteredIconLabelDescriptionList"/>
    <dgm:cxn modelId="{1B68B575-B478-43B0-8ED9-BF20216A68C0}" type="presParOf" srcId="{17885B5B-761E-43B5-BB6F-3DDE6B40A4F5}" destId="{BFAFFC76-0601-42DD-8080-D724FC5D4154}" srcOrd="1" destOrd="0" presId="urn:microsoft.com/office/officeart/2018/5/layout/CenteredIconLabelDescriptionList"/>
    <dgm:cxn modelId="{BA7EED91-6F63-4D20-99CA-0C3FD17A5FE9}" type="presParOf" srcId="{17885B5B-761E-43B5-BB6F-3DDE6B40A4F5}" destId="{EDA8606C-11B1-4D96-A2B8-60DB274FE10E}" srcOrd="2" destOrd="0" presId="urn:microsoft.com/office/officeart/2018/5/layout/CenteredIconLabelDescriptionList"/>
    <dgm:cxn modelId="{949F4CD8-7605-4241-BF9D-821D30F9B805}" type="presParOf" srcId="{17885B5B-761E-43B5-BB6F-3DDE6B40A4F5}" destId="{7EDB4035-9D8C-46F0-B5C5-407182EC01BD}" srcOrd="3" destOrd="0" presId="urn:microsoft.com/office/officeart/2018/5/layout/CenteredIconLabelDescriptionList"/>
    <dgm:cxn modelId="{08F9E034-3017-45C7-802B-52315351DE3F}" type="presParOf" srcId="{17885B5B-761E-43B5-BB6F-3DDE6B40A4F5}" destId="{364710A4-1F85-45E9-BEA3-70D9D58E7105}" srcOrd="4" destOrd="0" presId="urn:microsoft.com/office/officeart/2018/5/layout/CenteredIconLabelDescriptionList"/>
    <dgm:cxn modelId="{208C0761-7414-4A22-9366-D029F7E64A19}" type="presParOf" srcId="{9C30B9CD-B56C-4438-93A4-274487BFE68B}" destId="{5194CC19-939B-48BA-95C7-8B3656306031}" srcOrd="1" destOrd="0" presId="urn:microsoft.com/office/officeart/2018/5/layout/CenteredIconLabelDescriptionList"/>
    <dgm:cxn modelId="{2E27F3B7-CA79-4DB3-BEF4-A2D337F58F43}" type="presParOf" srcId="{9C30B9CD-B56C-4438-93A4-274487BFE68B}" destId="{7F1BA7AE-CFF8-4A3B-BACD-4EEF7802575D}" srcOrd="2" destOrd="0" presId="urn:microsoft.com/office/officeart/2018/5/layout/CenteredIconLabelDescriptionList"/>
    <dgm:cxn modelId="{4A1176B1-61B0-4794-A490-7A7693233B63}" type="presParOf" srcId="{7F1BA7AE-CFF8-4A3B-BACD-4EEF7802575D}" destId="{3F872233-A8F9-41EC-B1F9-11FC0A5309A5}" srcOrd="0" destOrd="0" presId="urn:microsoft.com/office/officeart/2018/5/layout/CenteredIconLabelDescriptionList"/>
    <dgm:cxn modelId="{C9D326A3-4398-4E0E-B93C-3D65B7D27D01}" type="presParOf" srcId="{7F1BA7AE-CFF8-4A3B-BACD-4EEF7802575D}" destId="{889BA3CC-954F-4E7D-BD4F-B22A9DB6810F}" srcOrd="1" destOrd="0" presId="urn:microsoft.com/office/officeart/2018/5/layout/CenteredIconLabelDescriptionList"/>
    <dgm:cxn modelId="{5774C7E8-1507-490B-A00B-69E8223A7152}" type="presParOf" srcId="{7F1BA7AE-CFF8-4A3B-BACD-4EEF7802575D}" destId="{D9FFA09D-1774-48FB-9FCE-6CBDD5631C30}" srcOrd="2" destOrd="0" presId="urn:microsoft.com/office/officeart/2018/5/layout/CenteredIconLabelDescriptionList"/>
    <dgm:cxn modelId="{4035ADE1-83A2-4F02-9951-AE60B633CF2A}" type="presParOf" srcId="{7F1BA7AE-CFF8-4A3B-BACD-4EEF7802575D}" destId="{62E26FBA-FFE3-4EC1-B772-29923AC74122}" srcOrd="3" destOrd="0" presId="urn:microsoft.com/office/officeart/2018/5/layout/CenteredIconLabelDescriptionList"/>
    <dgm:cxn modelId="{1D05A845-2D5D-4AFC-BBD6-8CAADA7DE0C4}" type="presParOf" srcId="{7F1BA7AE-CFF8-4A3B-BACD-4EEF7802575D}" destId="{7EEA5434-702F-45E8-BA72-33E8AE66BB9C}"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4213A6-80E0-4E9B-A295-E5C8DDE30AAE}">
      <dsp:nvSpPr>
        <dsp:cNvPr id="0" name=""/>
        <dsp:cNvSpPr/>
      </dsp:nvSpPr>
      <dsp:spPr>
        <a:xfrm>
          <a:off x="0" y="2442"/>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0F6CE7-EF29-4980-849E-CE4FBAC2ECCD}">
      <dsp:nvSpPr>
        <dsp:cNvPr id="0" name=""/>
        <dsp:cNvSpPr/>
      </dsp:nvSpPr>
      <dsp:spPr>
        <a:xfrm>
          <a:off x="374497" y="280994"/>
          <a:ext cx="680904" cy="680904"/>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EDD8B3-7D21-40D6-9631-8C94BCD69542}">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b="1" kern="1200">
              <a:latin typeface="Calibri Light" panose="020F0302020204030204"/>
            </a:rPr>
            <a:t>Successfully connect </a:t>
          </a:r>
          <a:r>
            <a:rPr lang="en-US" sz="2200" b="1" i="0" u="none" strike="noStrike" kern="1200" cap="none" baseline="0" noProof="0">
              <a:solidFill>
                <a:srgbClr val="010000"/>
              </a:solidFill>
              <a:latin typeface="Calibri Light"/>
              <a:cs typeface="Calibri Light"/>
            </a:rPr>
            <a:t>different </a:t>
          </a:r>
          <a:r>
            <a:rPr lang="en-US" sz="2200" b="1" kern="1200">
              <a:latin typeface="Calibri Light" panose="020F0302020204030204"/>
            </a:rPr>
            <a:t>sensors</a:t>
          </a:r>
          <a:endParaRPr lang="en-US" sz="2200" b="1" kern="1200"/>
        </a:p>
      </dsp:txBody>
      <dsp:txXfrm>
        <a:off x="1429899" y="2442"/>
        <a:ext cx="5083704" cy="1238008"/>
      </dsp:txXfrm>
    </dsp:sp>
    <dsp:sp modelId="{68387321-3F73-436F-8E93-876B12D92E1B}">
      <dsp:nvSpPr>
        <dsp:cNvPr id="0" name=""/>
        <dsp:cNvSpPr/>
      </dsp:nvSpPr>
      <dsp:spPr>
        <a:xfrm>
          <a:off x="0" y="1549953"/>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9C9B04-51E8-47E8-8322-37AF075889EF}">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50E36A-B7A7-452C-9E15-FE5494F8EA90}">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kern="1200"/>
            <a:t>Retrieve data from sensors and display in real time</a:t>
          </a:r>
        </a:p>
      </dsp:txBody>
      <dsp:txXfrm>
        <a:off x="1429899" y="1549953"/>
        <a:ext cx="5083704" cy="1238008"/>
      </dsp:txXfrm>
    </dsp:sp>
    <dsp:sp modelId="{C112F9BC-44DD-4CF0-A1D3-F73CD3B6A2A3}">
      <dsp:nvSpPr>
        <dsp:cNvPr id="0" name=""/>
        <dsp:cNvSpPr/>
      </dsp:nvSpPr>
      <dsp:spPr>
        <a:xfrm>
          <a:off x="0" y="309746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787C01-7542-45F8-AD6C-2676BC4820BD}">
      <dsp:nvSpPr>
        <dsp:cNvPr id="0" name=""/>
        <dsp:cNvSpPr/>
      </dsp:nvSpPr>
      <dsp:spPr>
        <a:xfrm>
          <a:off x="374497" y="3376015"/>
          <a:ext cx="680904" cy="680904"/>
        </a:xfrm>
        <a:prstGeom prst="rect">
          <a:avLst/>
        </a:prstGeom>
        <a:solidFill>
          <a:schemeClr val="accent4">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804948-5899-445D-81FA-DAFF34B804AE}">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kern="1200">
              <a:latin typeface="Calibri Light" panose="020F0302020204030204"/>
            </a:rPr>
            <a:t> </a:t>
          </a:r>
          <a:r>
            <a:rPr lang="en-US" sz="2200" kern="1200"/>
            <a:t>Connect to AWS to collect data</a:t>
          </a:r>
        </a:p>
      </dsp:txBody>
      <dsp:txXfrm>
        <a:off x="1429899" y="3097464"/>
        <a:ext cx="5083704" cy="1238008"/>
      </dsp:txXfrm>
    </dsp:sp>
    <dsp:sp modelId="{E7C942E6-6327-4508-9EB5-420B1650D88F}">
      <dsp:nvSpPr>
        <dsp:cNvPr id="0" name=""/>
        <dsp:cNvSpPr/>
      </dsp:nvSpPr>
      <dsp:spPr>
        <a:xfrm>
          <a:off x="0" y="464497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7F9675-E4AF-48C1-8E68-480709FBA574}">
      <dsp:nvSpPr>
        <dsp:cNvPr id="0" name=""/>
        <dsp:cNvSpPr/>
      </dsp:nvSpPr>
      <dsp:spPr>
        <a:xfrm>
          <a:off x="374497" y="4923526"/>
          <a:ext cx="680904" cy="680904"/>
        </a:xfrm>
        <a:prstGeom prst="rect">
          <a:avLst/>
        </a:prstGeom>
        <a:solidFill>
          <a:schemeClr val="accent5">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E280FF-1B53-4573-9639-E61930FD5AFD}">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kern="1200">
              <a:latin typeface="Calibri Light" panose="020F0302020204030204"/>
            </a:rPr>
            <a:t>Functional Prototype</a:t>
          </a:r>
          <a:endParaRPr lang="en-US" sz="2200" kern="1200"/>
        </a:p>
      </dsp:txBody>
      <dsp:txXfrm>
        <a:off x="1429899" y="4644974"/>
        <a:ext cx="5083704" cy="12380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F0C42D-ECD8-4398-9D23-AF5E9BDC09C4}">
      <dsp:nvSpPr>
        <dsp:cNvPr id="0" name=""/>
        <dsp:cNvSpPr/>
      </dsp:nvSpPr>
      <dsp:spPr>
        <a:xfrm>
          <a:off x="0" y="2442"/>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706FA6-BC15-4A1B-A74C-1A8055BE46A6}">
      <dsp:nvSpPr>
        <dsp:cNvPr id="0" name=""/>
        <dsp:cNvSpPr/>
      </dsp:nvSpPr>
      <dsp:spPr>
        <a:xfrm>
          <a:off x="374497" y="280994"/>
          <a:ext cx="680904" cy="680904"/>
        </a:xfrm>
        <a:prstGeom prst="rect">
          <a:avLst/>
        </a:prstGeom>
        <a:solidFill>
          <a:schemeClr val="accent2">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507EB3-4C90-45A3-97C3-8B60E16D7022}">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b="0" i="0" u="none" strike="noStrike" kern="1200" cap="none" baseline="0" noProof="0">
              <a:latin typeface="Calibri Light" panose="020F0302020204030204"/>
            </a:rPr>
            <a:t>Collect data from </a:t>
          </a:r>
          <a:r>
            <a:rPr lang="en-US" sz="2200" b="0" i="0" u="none" strike="noStrike" kern="1200" cap="none" baseline="0" noProof="0">
              <a:solidFill>
                <a:srgbClr val="010000"/>
              </a:solidFill>
              <a:latin typeface="Calibri Light" panose="020F0302020204030204"/>
            </a:rPr>
            <a:t>sensors in</a:t>
          </a:r>
          <a:r>
            <a:rPr lang="en-US" sz="2200" b="0" i="0" u="none" strike="noStrike" kern="1200" cap="none" baseline="0" noProof="0">
              <a:solidFill>
                <a:srgbClr val="010000"/>
              </a:solidFill>
              <a:latin typeface="Calibri Light"/>
              <a:cs typeface="Calibri Light"/>
            </a:rPr>
            <a:t> real time</a:t>
          </a:r>
        </a:p>
      </dsp:txBody>
      <dsp:txXfrm>
        <a:off x="1429899" y="2442"/>
        <a:ext cx="5083704" cy="1238008"/>
      </dsp:txXfrm>
    </dsp:sp>
    <dsp:sp modelId="{7E431643-6073-4A1A-AE3A-2D89640847F1}">
      <dsp:nvSpPr>
        <dsp:cNvPr id="0" name=""/>
        <dsp:cNvSpPr/>
      </dsp:nvSpPr>
      <dsp:spPr>
        <a:xfrm>
          <a:off x="0" y="1549953"/>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80BBCF-F92B-434B-83A9-787E154F13E0}">
      <dsp:nvSpPr>
        <dsp:cNvPr id="0" name=""/>
        <dsp:cNvSpPr/>
      </dsp:nvSpPr>
      <dsp:spPr>
        <a:xfrm>
          <a:off x="374497" y="1828505"/>
          <a:ext cx="680904" cy="680904"/>
        </a:xfrm>
        <a:prstGeom prst="rect">
          <a:avLst/>
        </a:prstGeom>
        <a:solidFill>
          <a:schemeClr val="accent3">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6635B3-E7CD-473B-99BB-9E2CE1E03F24}">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b="0" i="0" u="none" strike="noStrike" kern="1200" cap="none" baseline="0" noProof="0">
              <a:solidFill>
                <a:srgbClr val="010000"/>
              </a:solidFill>
              <a:latin typeface="Calibri Light"/>
              <a:cs typeface="Calibri Light"/>
            </a:rPr>
            <a:t>Build a fully functioning prototype</a:t>
          </a:r>
        </a:p>
      </dsp:txBody>
      <dsp:txXfrm>
        <a:off x="1429899" y="1549953"/>
        <a:ext cx="5083704" cy="1238008"/>
      </dsp:txXfrm>
    </dsp:sp>
    <dsp:sp modelId="{80C7DEB0-953C-4DBF-9B42-FEDEEEDC5F02}">
      <dsp:nvSpPr>
        <dsp:cNvPr id="0" name=""/>
        <dsp:cNvSpPr/>
      </dsp:nvSpPr>
      <dsp:spPr>
        <a:xfrm>
          <a:off x="0" y="309746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FC69ED-DAF6-4C90-8A9A-93CDD77E39B4}">
      <dsp:nvSpPr>
        <dsp:cNvPr id="0" name=""/>
        <dsp:cNvSpPr/>
      </dsp:nvSpPr>
      <dsp:spPr>
        <a:xfrm>
          <a:off x="374497" y="3376015"/>
          <a:ext cx="680904" cy="680904"/>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49E1E2-5E49-469B-8EB2-C504BB35293A}">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b="0" kern="1200">
              <a:latin typeface="Calibri Light" panose="020F0302020204030204"/>
            </a:rPr>
            <a:t>Connect to AWS and it's</a:t>
          </a:r>
          <a:r>
            <a:rPr lang="en-US" sz="2200" b="0" kern="1200"/>
            <a:t> </a:t>
          </a:r>
          <a:r>
            <a:rPr lang="en-US" sz="2200" b="0" kern="1200">
              <a:latin typeface="Calibri Light" panose="020F0302020204030204"/>
            </a:rPr>
            <a:t>services to process</a:t>
          </a:r>
          <a:r>
            <a:rPr lang="en-US" sz="2200" b="0" kern="1200"/>
            <a:t> </a:t>
          </a:r>
          <a:r>
            <a:rPr lang="en-US" sz="2200" b="0" kern="1200">
              <a:latin typeface="Calibri Light" panose="020F0302020204030204"/>
            </a:rPr>
            <a:t>data</a:t>
          </a:r>
          <a:endParaRPr lang="en-US" sz="2200" b="0" kern="1200"/>
        </a:p>
      </dsp:txBody>
      <dsp:txXfrm>
        <a:off x="1429899" y="3097464"/>
        <a:ext cx="5083704" cy="1238008"/>
      </dsp:txXfrm>
    </dsp:sp>
    <dsp:sp modelId="{EB40C019-2467-47D5-85D8-4F7BB7DE4750}">
      <dsp:nvSpPr>
        <dsp:cNvPr id="0" name=""/>
        <dsp:cNvSpPr/>
      </dsp:nvSpPr>
      <dsp:spPr>
        <a:xfrm>
          <a:off x="0" y="464497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D246C5-7A65-419A-BB52-5949B376F464}">
      <dsp:nvSpPr>
        <dsp:cNvPr id="0" name=""/>
        <dsp:cNvSpPr/>
      </dsp:nvSpPr>
      <dsp:spPr>
        <a:xfrm>
          <a:off x="374497" y="4923526"/>
          <a:ext cx="680904" cy="680904"/>
        </a:xfrm>
        <a:prstGeom prst="rect">
          <a:avLst/>
        </a:prstGeom>
        <a:solidFill>
          <a:schemeClr val="accent5">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CB077E-BB9D-41E9-9FC0-D38A5B89232A}">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b="0" kern="1200">
              <a:latin typeface="Calibri Light" panose="020F0302020204030204"/>
            </a:rPr>
            <a:t>Implement machine learning</a:t>
          </a:r>
          <a:endParaRPr lang="en-US" sz="2200" b="0" kern="1200"/>
        </a:p>
      </dsp:txBody>
      <dsp:txXfrm>
        <a:off x="1429899" y="4644974"/>
        <a:ext cx="5083704" cy="12380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0A764F-C740-4C22-868B-FA4208F27AC3}">
      <dsp:nvSpPr>
        <dsp:cNvPr id="0" name=""/>
        <dsp:cNvSpPr/>
      </dsp:nvSpPr>
      <dsp:spPr>
        <a:xfrm>
          <a:off x="1093812" y="636159"/>
          <a:ext cx="1176820" cy="11768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A8606C-11B1-4D96-A2B8-60DB274FE10E}">
      <dsp:nvSpPr>
        <dsp:cNvPr id="0" name=""/>
        <dsp:cNvSpPr/>
      </dsp:nvSpPr>
      <dsp:spPr>
        <a:xfrm>
          <a:off x="1051" y="1952832"/>
          <a:ext cx="3362343" cy="6619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Adherence to topical glaucoma medication regimens comprises a spectrum of patient behaviors:</a:t>
          </a:r>
        </a:p>
      </dsp:txBody>
      <dsp:txXfrm>
        <a:off x="1051" y="1952832"/>
        <a:ext cx="3362343" cy="661961"/>
      </dsp:txXfrm>
    </dsp:sp>
    <dsp:sp modelId="{364710A4-1F85-45E9-BEA3-70D9D58E7105}">
      <dsp:nvSpPr>
        <dsp:cNvPr id="0" name=""/>
        <dsp:cNvSpPr/>
      </dsp:nvSpPr>
      <dsp:spPr>
        <a:xfrm>
          <a:off x="1051" y="2679841"/>
          <a:ext cx="3362343" cy="1208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Obtaining the medication</a:t>
          </a:r>
        </a:p>
        <a:p>
          <a:pPr marL="0" lvl="0" indent="0" algn="ctr" defTabSz="488950">
            <a:lnSpc>
              <a:spcPct val="100000"/>
            </a:lnSpc>
            <a:spcBef>
              <a:spcPct val="0"/>
            </a:spcBef>
            <a:spcAft>
              <a:spcPct val="35000"/>
            </a:spcAft>
            <a:buNone/>
          </a:pPr>
          <a:r>
            <a:rPr lang="en-US" sz="1100" kern="1200"/>
            <a:t>Using the medication every day</a:t>
          </a:r>
        </a:p>
        <a:p>
          <a:pPr marL="0" lvl="0" indent="0" algn="ctr" defTabSz="488950">
            <a:lnSpc>
              <a:spcPct val="100000"/>
            </a:lnSpc>
            <a:spcBef>
              <a:spcPct val="0"/>
            </a:spcBef>
            <a:spcAft>
              <a:spcPct val="35000"/>
            </a:spcAft>
            <a:buNone/>
          </a:pPr>
          <a:r>
            <a:rPr lang="en-US" sz="1100" kern="1200"/>
            <a:t>Appropriately timing the doses</a:t>
          </a:r>
        </a:p>
        <a:p>
          <a:pPr marL="0" lvl="0" indent="0" algn="ctr" defTabSz="488950">
            <a:lnSpc>
              <a:spcPct val="100000"/>
            </a:lnSpc>
            <a:spcBef>
              <a:spcPct val="0"/>
            </a:spcBef>
            <a:spcAft>
              <a:spcPct val="35000"/>
            </a:spcAft>
            <a:buNone/>
          </a:pPr>
          <a:r>
            <a:rPr lang="en-US" sz="1100" kern="1200"/>
            <a:t>Successfully instilling the medication into the eye </a:t>
          </a:r>
        </a:p>
      </dsp:txBody>
      <dsp:txXfrm>
        <a:off x="1051" y="2679841"/>
        <a:ext cx="3362343" cy="1208705"/>
      </dsp:txXfrm>
    </dsp:sp>
    <dsp:sp modelId="{3F872233-A8F9-41EC-B1F9-11FC0A5309A5}">
      <dsp:nvSpPr>
        <dsp:cNvPr id="0" name=""/>
        <dsp:cNvSpPr/>
      </dsp:nvSpPr>
      <dsp:spPr>
        <a:xfrm>
          <a:off x="5044566" y="636159"/>
          <a:ext cx="1176820" cy="11768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FFA09D-1774-48FB-9FCE-6CBDD5631C30}">
      <dsp:nvSpPr>
        <dsp:cNvPr id="0" name=""/>
        <dsp:cNvSpPr/>
      </dsp:nvSpPr>
      <dsp:spPr>
        <a:xfrm>
          <a:off x="3951805" y="1952832"/>
          <a:ext cx="3362343" cy="6619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A patient is nonadherent if:</a:t>
          </a:r>
        </a:p>
      </dsp:txBody>
      <dsp:txXfrm>
        <a:off x="3951805" y="1952832"/>
        <a:ext cx="3362343" cy="661961"/>
      </dsp:txXfrm>
    </dsp:sp>
    <dsp:sp modelId="{7EEA5434-702F-45E8-BA72-33E8AE66BB9C}">
      <dsp:nvSpPr>
        <dsp:cNvPr id="0" name=""/>
        <dsp:cNvSpPr/>
      </dsp:nvSpPr>
      <dsp:spPr>
        <a:xfrm>
          <a:off x="3951805" y="2679841"/>
          <a:ext cx="3362343" cy="1208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Not filling a prescription</a:t>
          </a:r>
        </a:p>
        <a:p>
          <a:pPr marL="0" lvl="0" indent="0" algn="ctr" defTabSz="488950">
            <a:lnSpc>
              <a:spcPct val="100000"/>
            </a:lnSpc>
            <a:spcBef>
              <a:spcPct val="0"/>
            </a:spcBef>
            <a:spcAft>
              <a:spcPct val="35000"/>
            </a:spcAft>
            <a:buNone/>
          </a:pPr>
          <a:r>
            <a:rPr lang="en-US" sz="1100" kern="1200"/>
            <a:t>Missing a dose</a:t>
          </a:r>
        </a:p>
        <a:p>
          <a:pPr marL="0" lvl="0" indent="0" algn="ctr" defTabSz="488950">
            <a:lnSpc>
              <a:spcPct val="100000"/>
            </a:lnSpc>
            <a:spcBef>
              <a:spcPct val="0"/>
            </a:spcBef>
            <a:spcAft>
              <a:spcPct val="35000"/>
            </a:spcAft>
            <a:buNone/>
          </a:pPr>
          <a:r>
            <a:rPr lang="en-US" sz="1100" kern="1200"/>
            <a:t>Too long between doses</a:t>
          </a:r>
        </a:p>
        <a:p>
          <a:pPr marL="0" lvl="0" indent="0" algn="ctr" defTabSz="488950">
            <a:lnSpc>
              <a:spcPct val="100000"/>
            </a:lnSpc>
            <a:spcBef>
              <a:spcPct val="0"/>
            </a:spcBef>
            <a:spcAft>
              <a:spcPct val="35000"/>
            </a:spcAft>
            <a:buNone/>
          </a:pPr>
          <a:r>
            <a:rPr lang="en-US" sz="1100" kern="1200"/>
            <a:t>Anything that interferes with the medication reaching the eye.</a:t>
          </a:r>
          <a:br>
            <a:rPr lang="en-US" sz="1100" kern="1200"/>
          </a:br>
          <a:r>
            <a:rPr lang="en-US" sz="1100" kern="1200"/>
            <a:t> </a:t>
          </a:r>
        </a:p>
      </dsp:txBody>
      <dsp:txXfrm>
        <a:off x="3951805" y="2679841"/>
        <a:ext cx="3362343" cy="120870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360E8B-8FA5-443D-A8EF-5A91BA31BEF3}" type="datetimeFigureOut">
              <a:rPr lang="en-US" smtClean="0"/>
              <a:t>5/24/2020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1E413E-11F0-4CEA-A205-4C39E43B70B8}" type="slidenum">
              <a:rPr lang="en-US" smtClean="0"/>
              <a:t>‹#›</a:t>
            </a:fld>
            <a:endParaRPr lang="en-US"/>
          </a:p>
        </p:txBody>
      </p:sp>
    </p:spTree>
    <p:extLst>
      <p:ext uri="{BB962C8B-B14F-4D97-AF65-F5344CB8AC3E}">
        <p14:creationId xmlns:p14="http://schemas.microsoft.com/office/powerpoint/2010/main" val="1151824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amazon.com/SENSING-RESISTOR-SQUARE-1oz-22LBS-SPACING/dp/B00B887DBC/ref=sr_1_fkmr1_1?keywords=FlexiForce+A401+Sensor&amp;qid=1569961986&amp;sr=8-1-fkmr1" TargetMode="External"/><Relationship Id="rId2" Type="http://schemas.openxmlformats.org/officeDocument/2006/relationships/slide" Target="../slides/slide42.xml"/><Relationship Id="rId1" Type="http://schemas.openxmlformats.org/officeDocument/2006/relationships/notesMaster" Target="../notesMasters/notesMaster1.xml"/><Relationship Id="rId5" Type="http://schemas.openxmlformats.org/officeDocument/2006/relationships/hyperlink" Target="https://buyinterlinkelectronics.com/collections/new-standard-force-sensors/products/fsr-model-406?variant=31639756112009" TargetMode="External"/><Relationship Id="rId4" Type="http://schemas.openxmlformats.org/officeDocument/2006/relationships/hyperlink" Target="https://www.pololu.com/product/1645"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Hello everyone, thank you for attending the Smart Eye Drops expo today. Before we begin, I would like to play a short video from our Dean and our Director of Capstone Senior Design.</a:t>
            </a:r>
          </a:p>
          <a:p>
            <a:endParaRPr lang="en-US">
              <a:cs typeface="Calibri"/>
            </a:endParaRPr>
          </a:p>
          <a:p>
            <a:r>
              <a:rPr lang="en-US">
                <a:cs typeface="Calibri"/>
              </a:rPr>
              <a:t>Thank you to Dr Emily Allen and Michael Thorburn for making this expo possible in these extraordinary times, and a very special "thank you" to our sponsor, Vodafone Group, for supporting our project.</a:t>
            </a:r>
          </a:p>
          <a:p>
            <a:endParaRPr lang="en-US">
              <a:cs typeface="Calibri"/>
            </a:endParaRPr>
          </a:p>
          <a:p>
            <a:r>
              <a:rPr lang="en-US">
                <a:cs typeface="Calibri"/>
              </a:rPr>
              <a:t>My name is Feng, I am the team lead for Smart Eye Drops, and I am here today to talk about our project with my team members . . . . . . . .</a:t>
            </a:r>
          </a:p>
        </p:txBody>
      </p:sp>
      <p:sp>
        <p:nvSpPr>
          <p:cNvPr id="4" name="Slide Number Placeholder 3"/>
          <p:cNvSpPr>
            <a:spLocks noGrp="1"/>
          </p:cNvSpPr>
          <p:nvPr>
            <p:ph type="sldNum" sz="quarter" idx="5"/>
          </p:nvPr>
        </p:nvSpPr>
        <p:spPr/>
        <p:txBody>
          <a:bodyPr/>
          <a:lstStyle/>
          <a:p>
            <a:fld id="{551E413E-11F0-4CEA-A205-4C39E43B70B8}" type="slidenum">
              <a:rPr lang="en-US" smtClean="0"/>
              <a:t>1</a:t>
            </a:fld>
            <a:endParaRPr lang="en-US"/>
          </a:p>
        </p:txBody>
      </p:sp>
    </p:spTree>
    <p:extLst>
      <p:ext uri="{BB962C8B-B14F-4D97-AF65-F5344CB8AC3E}">
        <p14:creationId xmlns:p14="http://schemas.microsoft.com/office/powerpoint/2010/main" val="4714674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what our hardware consists of. We used </a:t>
            </a:r>
            <a:r>
              <a:rPr lang="en-US" err="1"/>
              <a:t>MbientLab’s</a:t>
            </a:r>
            <a:r>
              <a:rPr lang="en-US"/>
              <a:t> </a:t>
            </a:r>
            <a:r>
              <a:rPr lang="en-US" err="1"/>
              <a:t>MetaMotionC</a:t>
            </a:r>
            <a:r>
              <a:rPr lang="en-US"/>
              <a:t>, which is a quarter sized sensor and </a:t>
            </a:r>
            <a:r>
              <a:rPr lang="en-US" err="1"/>
              <a:t>MbientLab’s</a:t>
            </a:r>
            <a:r>
              <a:rPr lang="en-US"/>
              <a:t> </a:t>
            </a:r>
            <a:r>
              <a:rPr lang="en-US" err="1"/>
              <a:t>MetamotionR</a:t>
            </a:r>
            <a:r>
              <a:rPr lang="en-US"/>
              <a:t>, which is slightly bigger and is rectangular. Although they both have many features, we focused on retrieving data from the gyroscope and accelerometer. These sensors provided us with real time sensor data. We needed a force sensor that would help detect the squeezing motion of the eye bottle. The force sensor we decided to use is the one on the bottom of the screen, the FSR model 406 from Interlink Electronics. </a:t>
            </a:r>
          </a:p>
        </p:txBody>
      </p:sp>
      <p:sp>
        <p:nvSpPr>
          <p:cNvPr id="4" name="Slide Number Placeholder 3"/>
          <p:cNvSpPr>
            <a:spLocks noGrp="1"/>
          </p:cNvSpPr>
          <p:nvPr>
            <p:ph type="sldNum" sz="quarter" idx="5"/>
          </p:nvPr>
        </p:nvSpPr>
        <p:spPr/>
        <p:txBody>
          <a:bodyPr/>
          <a:lstStyle/>
          <a:p>
            <a:fld id="{551E413E-11F0-4CEA-A205-4C39E43B70B8}" type="slidenum">
              <a:rPr lang="en-US" smtClean="0"/>
              <a:t>11</a:t>
            </a:fld>
            <a:endParaRPr lang="en-US"/>
          </a:p>
        </p:txBody>
      </p:sp>
    </p:spTree>
    <p:extLst>
      <p:ext uri="{BB962C8B-B14F-4D97-AF65-F5344CB8AC3E}">
        <p14:creationId xmlns:p14="http://schemas.microsoft.com/office/powerpoint/2010/main" val="2157391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our prototype. We used the MMR for our prototype because although it is slightly bigger and rectangular it has a rechargeable battery, while the MMC must have its battery changed. Having a rechargeable battery makes it convenient for the patient who can treat this as an electronic device. The MMR and the FSR 406 are attached to an eye bottle. In order to do this, we first had to attach the Force sensor to the MMR through the pins that it has. We tested if the force sensor would work with the MMR and MMC with a bread board and resistors before we attached it to the eye bottle. The dimensions of the prototype are 8cm in height and 3 cm in width. We were originally planning on 3D printing a case to encapsulate the bottle and the sensors but because of the pandemic we were not able to. The width is a little bulky because the MMR has a case to protect it. Regardless, it is still a convenient size. </a:t>
            </a:r>
          </a:p>
        </p:txBody>
      </p:sp>
      <p:sp>
        <p:nvSpPr>
          <p:cNvPr id="4" name="Slide Number Placeholder 3"/>
          <p:cNvSpPr>
            <a:spLocks noGrp="1"/>
          </p:cNvSpPr>
          <p:nvPr>
            <p:ph type="sldNum" sz="quarter" idx="5"/>
          </p:nvPr>
        </p:nvSpPr>
        <p:spPr/>
        <p:txBody>
          <a:bodyPr/>
          <a:lstStyle/>
          <a:p>
            <a:fld id="{551E413E-11F0-4CEA-A205-4C39E43B70B8}" type="slidenum">
              <a:rPr lang="en-US" smtClean="0"/>
              <a:t>12</a:t>
            </a:fld>
            <a:endParaRPr lang="en-US"/>
          </a:p>
        </p:txBody>
      </p:sp>
    </p:spTree>
    <p:extLst>
      <p:ext uri="{BB962C8B-B14F-4D97-AF65-F5344CB8AC3E}">
        <p14:creationId xmlns:p14="http://schemas.microsoft.com/office/powerpoint/2010/main" val="22743136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key component of this project is being able to make predictions of a USER .... In order to make predictions we need DATA …… and lots of it. </a:t>
            </a:r>
            <a:br>
              <a:rPr lang="en-US"/>
            </a:br>
            <a:endParaRPr lang="en-US"/>
          </a:p>
          <a:p>
            <a:r>
              <a:rPr lang="en-US"/>
              <a:t>Gathering data is a key essential part of the Smart Eye Drops project. </a:t>
            </a:r>
            <a:br>
              <a:rPr lang="en-US"/>
            </a:br>
            <a:br>
              <a:rPr lang="en-US"/>
            </a:br>
            <a:r>
              <a:rPr lang="en-US"/>
              <a:t>Our approach …  was to gather live data as a USER is using the SMART EYE DROPS bottle.</a:t>
            </a:r>
          </a:p>
        </p:txBody>
      </p:sp>
      <p:sp>
        <p:nvSpPr>
          <p:cNvPr id="4" name="Slide Number Placeholder 3"/>
          <p:cNvSpPr>
            <a:spLocks noGrp="1"/>
          </p:cNvSpPr>
          <p:nvPr>
            <p:ph type="sldNum" sz="quarter" idx="5"/>
          </p:nvPr>
        </p:nvSpPr>
        <p:spPr/>
        <p:txBody>
          <a:bodyPr/>
          <a:lstStyle/>
          <a:p>
            <a:fld id="{551E413E-11F0-4CEA-A205-4C39E43B70B8}" type="slidenum">
              <a:rPr lang="en-US" smtClean="0"/>
              <a:t>13</a:t>
            </a:fld>
            <a:endParaRPr lang="en-US"/>
          </a:p>
        </p:txBody>
      </p:sp>
    </p:spTree>
    <p:extLst>
      <p:ext uri="{BB962C8B-B14F-4D97-AF65-F5344CB8AC3E}">
        <p14:creationId xmlns:p14="http://schemas.microsoft.com/office/powerpoint/2010/main" val="2914616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Like I mention, we need to gather data in order to make predictions.</a:t>
            </a:r>
            <a:br>
              <a:rPr lang="en-US"/>
            </a:br>
            <a:endParaRPr lang="en-US"/>
          </a:p>
          <a:p>
            <a:r>
              <a:rPr lang="en-US"/>
              <a:t>Which means that our Smart Eye Drop bottle prototype has a sensor very similar to one you see HERE. </a:t>
            </a:r>
            <a:br>
              <a:rPr lang="en-US"/>
            </a:br>
            <a:endParaRPr lang="en-US"/>
          </a:p>
          <a:p>
            <a:r>
              <a:rPr lang="en-US"/>
              <a:t>The sensor contains smaller components that allows us to gather valuable data. </a:t>
            </a:r>
          </a:p>
          <a:p>
            <a:endParaRPr lang="en-US"/>
          </a:p>
          <a:p>
            <a:r>
              <a:rPr lang="en-US"/>
              <a:t>One of those components is an Accelerometer Sensor….. this allows us to calculate acceleration which in return can help us identify whether a bottle is being picked up.</a:t>
            </a:r>
          </a:p>
          <a:p>
            <a:endParaRPr lang="en-US"/>
          </a:p>
          <a:p>
            <a:r>
              <a:rPr lang="en-US"/>
              <a:t>The other component is the MetaWear Pins which are located at the bottom of the sensor ….. The pins allows us to install external sensors</a:t>
            </a:r>
          </a:p>
          <a:p>
            <a:endParaRPr lang="en-US"/>
          </a:p>
          <a:p>
            <a:r>
              <a:rPr lang="en-US"/>
              <a:t>One of those external sensors we were able to install was a Force sensor…. this allows us to calculate force which in return helps us identify whether a bottle is being pressed.</a:t>
            </a:r>
          </a:p>
          <a:p>
            <a:br>
              <a:rPr lang="en-US"/>
            </a:br>
            <a:r>
              <a:rPr lang="en-US"/>
              <a:t>…. The components allows us to calculate data, but we still need a way to communicate with those components.</a:t>
            </a:r>
          </a:p>
          <a:p>
            <a:endParaRPr lang="en-US"/>
          </a:p>
          <a:p>
            <a:r>
              <a:rPr lang="en-US"/>
              <a:t>Luckily …. the MetaWear sensor includes the MetaWear API library …. These are tools that allows us to communicate with those components.</a:t>
            </a:r>
          </a:p>
        </p:txBody>
      </p:sp>
      <p:sp>
        <p:nvSpPr>
          <p:cNvPr id="4" name="Slide Number Placeholder 3"/>
          <p:cNvSpPr>
            <a:spLocks noGrp="1"/>
          </p:cNvSpPr>
          <p:nvPr>
            <p:ph type="sldNum" sz="quarter" idx="5"/>
          </p:nvPr>
        </p:nvSpPr>
        <p:spPr/>
        <p:txBody>
          <a:bodyPr/>
          <a:lstStyle/>
          <a:p>
            <a:fld id="{551E413E-11F0-4CEA-A205-4C39E43B70B8}" type="slidenum">
              <a:rPr lang="en-US" smtClean="0"/>
              <a:t>14</a:t>
            </a:fld>
            <a:endParaRPr lang="en-US"/>
          </a:p>
        </p:txBody>
      </p:sp>
    </p:spTree>
    <p:extLst>
      <p:ext uri="{BB962C8B-B14F-4D97-AF65-F5344CB8AC3E}">
        <p14:creationId xmlns:p14="http://schemas.microsoft.com/office/powerpoint/2010/main" val="22830322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gathering data can be messy. There’s lots of handling behind the scenes which I wont bored you with, but it boils down to this. </a:t>
            </a:r>
          </a:p>
          <a:p>
            <a:endParaRPr lang="en-US"/>
          </a:p>
          <a:p>
            <a:r>
              <a:rPr lang="en-US"/>
              <a:t>Collecting and packaging data in such a way that allows us to processes it effortlessly in the cloud. </a:t>
            </a:r>
            <a:br>
              <a:rPr lang="en-US"/>
            </a:br>
            <a:endParaRPr lang="en-US"/>
          </a:p>
        </p:txBody>
      </p:sp>
      <p:sp>
        <p:nvSpPr>
          <p:cNvPr id="4" name="Slide Number Placeholder 3"/>
          <p:cNvSpPr>
            <a:spLocks noGrp="1"/>
          </p:cNvSpPr>
          <p:nvPr>
            <p:ph type="sldNum" sz="quarter" idx="5"/>
          </p:nvPr>
        </p:nvSpPr>
        <p:spPr/>
        <p:txBody>
          <a:bodyPr/>
          <a:lstStyle/>
          <a:p>
            <a:fld id="{551E413E-11F0-4CEA-A205-4C39E43B70B8}" type="slidenum">
              <a:rPr lang="en-US" smtClean="0"/>
              <a:t>15</a:t>
            </a:fld>
            <a:endParaRPr lang="en-US"/>
          </a:p>
        </p:txBody>
      </p:sp>
    </p:spTree>
    <p:extLst>
      <p:ext uri="{BB962C8B-B14F-4D97-AF65-F5344CB8AC3E}">
        <p14:creationId xmlns:p14="http://schemas.microsoft.com/office/powerpoint/2010/main" val="1452408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Eventually ….. once all the packaged data has been processed in the cloud, we needed to find a way to display our results. </a:t>
            </a:r>
            <a:br>
              <a:rPr lang="en-US">
                <a:cs typeface="Calibri"/>
              </a:rPr>
            </a:br>
            <a:br>
              <a:rPr lang="en-US">
                <a:cs typeface="Calibri"/>
              </a:rPr>
            </a:br>
            <a:r>
              <a:rPr lang="en-US">
                <a:cs typeface="Calibri"/>
              </a:rPr>
              <a:t>We created an interactive user experience which allowed us to visualized the end results. </a:t>
            </a:r>
            <a:br>
              <a:rPr lang="en-US">
                <a:cs typeface="Calibri"/>
              </a:rPr>
            </a:br>
            <a:br>
              <a:rPr lang="en-US">
                <a:cs typeface="Calibri"/>
              </a:rPr>
            </a:br>
            <a:r>
              <a:rPr lang="en-US">
                <a:cs typeface="Calibri"/>
              </a:rPr>
              <a:t>I will now let Marco explain a little bit more about the user experience. </a:t>
            </a:r>
          </a:p>
          <a:p>
            <a:br>
              <a:rPr lang="en-US">
                <a:cs typeface="Calibri"/>
              </a:rPr>
            </a:br>
            <a:br>
              <a:rPr lang="en-US">
                <a:cs typeface="Calibri"/>
              </a:rPr>
            </a:br>
            <a:br>
              <a:rPr lang="en-US">
                <a:cs typeface="Calibri"/>
              </a:rPr>
            </a:br>
            <a:endParaRPr lang="en-US">
              <a:cs typeface="Calibri"/>
            </a:endParaRPr>
          </a:p>
        </p:txBody>
      </p:sp>
      <p:sp>
        <p:nvSpPr>
          <p:cNvPr id="4" name="Slide Number Placeholder 3"/>
          <p:cNvSpPr>
            <a:spLocks noGrp="1"/>
          </p:cNvSpPr>
          <p:nvPr>
            <p:ph type="sldNum" sz="quarter" idx="5"/>
          </p:nvPr>
        </p:nvSpPr>
        <p:spPr/>
        <p:txBody>
          <a:bodyPr/>
          <a:lstStyle/>
          <a:p>
            <a:fld id="{551E413E-11F0-4CEA-A205-4C39E43B70B8}" type="slidenum">
              <a:rPr lang="en-US" smtClean="0"/>
              <a:t>16</a:t>
            </a:fld>
            <a:endParaRPr lang="en-US"/>
          </a:p>
        </p:txBody>
      </p:sp>
    </p:spTree>
    <p:extLst>
      <p:ext uri="{BB962C8B-B14F-4D97-AF65-F5344CB8AC3E}">
        <p14:creationId xmlns:p14="http://schemas.microsoft.com/office/powerpoint/2010/main" val="3900039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another feature of the Smart Eye Drops application is the Physician View, or rather the Physician's profile. This portion of the app gives the Physician direct access to their list of patients. From here the physician is able to send a message to their patients if they'd like, or click the "View" button to check up on the Patient's progress and view their adherence graph for a particular month.</a:t>
            </a:r>
          </a:p>
          <a:p>
            <a:endParaRPr lang="en-US"/>
          </a:p>
          <a:p>
            <a:r>
              <a:rPr lang="en-US"/>
              <a:t>On the graph you will see that there are two types of data points. One for the scheduled eye drop use, which are displayed using the Grey points on the graph, and the blue data points, which highlight when the Patient actually applied the eye drop. Using this information the Physician will be able to visualize the data clearly and adjust the Patient's eye drop regimen if he or she feels it is necessary.</a:t>
            </a:r>
          </a:p>
        </p:txBody>
      </p:sp>
      <p:sp>
        <p:nvSpPr>
          <p:cNvPr id="4" name="Slide Number Placeholder 3"/>
          <p:cNvSpPr>
            <a:spLocks noGrp="1"/>
          </p:cNvSpPr>
          <p:nvPr>
            <p:ph type="sldNum" sz="quarter" idx="5"/>
          </p:nvPr>
        </p:nvSpPr>
        <p:spPr/>
        <p:txBody>
          <a:bodyPr/>
          <a:lstStyle/>
          <a:p>
            <a:fld id="{551E413E-11F0-4CEA-A205-4C39E43B70B8}" type="slidenum">
              <a:rPr lang="en-US" smtClean="0"/>
              <a:t>17</a:t>
            </a:fld>
            <a:endParaRPr lang="en-US"/>
          </a:p>
        </p:txBody>
      </p:sp>
    </p:spTree>
    <p:extLst>
      <p:ext uri="{BB962C8B-B14F-4D97-AF65-F5344CB8AC3E}">
        <p14:creationId xmlns:p14="http://schemas.microsoft.com/office/powerpoint/2010/main" val="39256027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I'm briefly going to go over communication flow of the AWS Services and then I'll be handing it off to my colleague Ivan Yu.</a:t>
            </a:r>
          </a:p>
        </p:txBody>
      </p:sp>
      <p:sp>
        <p:nvSpPr>
          <p:cNvPr id="4" name="Slide Number Placeholder 3"/>
          <p:cNvSpPr>
            <a:spLocks noGrp="1"/>
          </p:cNvSpPr>
          <p:nvPr>
            <p:ph type="sldNum" sz="quarter" idx="5"/>
          </p:nvPr>
        </p:nvSpPr>
        <p:spPr/>
        <p:txBody>
          <a:bodyPr/>
          <a:lstStyle/>
          <a:p>
            <a:fld id="{551E413E-11F0-4CEA-A205-4C39E43B70B8}" type="slidenum">
              <a:rPr lang="en-US" smtClean="0"/>
              <a:t>18</a:t>
            </a:fld>
            <a:endParaRPr lang="en-US"/>
          </a:p>
        </p:txBody>
      </p:sp>
    </p:spTree>
    <p:extLst>
      <p:ext uri="{BB962C8B-B14F-4D97-AF65-F5344CB8AC3E}">
        <p14:creationId xmlns:p14="http://schemas.microsoft.com/office/powerpoint/2010/main" val="34536749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the Smart Eye Drops app will be sending requests and receiving responses from API Gateway, which acts as the middleman between the user-interface and the backend. API Gateway communicates with AWS Lambda and triggers the function responsible for reading and writing data to the database.</a:t>
            </a:r>
          </a:p>
          <a:p>
            <a:endParaRPr lang="en-US"/>
          </a:p>
          <a:p>
            <a:r>
              <a:rPr lang="en-US"/>
              <a:t>On the bottom portion of the flow diagram we see that the mobile application is also communicating with EC2, which provides the server responsible for applying the machine learning algorithms to our data via SageMaker. Once the data is classified, it is stored away onto the database.</a:t>
            </a:r>
          </a:p>
          <a:p>
            <a:endParaRPr lang="en-US"/>
          </a:p>
          <a:p>
            <a:r>
              <a:rPr lang="en-US"/>
              <a:t>And now Ivan will give a deeper explanation of how we used these AWS services. (End)</a:t>
            </a:r>
          </a:p>
          <a:p>
            <a:endParaRPr lang="en-US">
              <a:cs typeface="Calibri"/>
            </a:endParaRPr>
          </a:p>
          <a:p>
            <a:endParaRPr lang="en-US"/>
          </a:p>
          <a:p>
            <a:r>
              <a:rPr lang="en-US"/>
              <a:t>One great way to visualize data is to create a mobile application that allows us to visualize the sensors data and its calculations.</a:t>
            </a:r>
          </a:p>
          <a:p>
            <a:endParaRPr lang="en-US"/>
          </a:p>
          <a:p>
            <a:r>
              <a:rPr lang="en-US"/>
              <a:t>We are using Android Studio to create the application as well as the </a:t>
            </a:r>
            <a:r>
              <a:rPr lang="en-US" err="1"/>
              <a:t>MetaWear</a:t>
            </a:r>
            <a:r>
              <a:rPr lang="en-US"/>
              <a:t> API to communicate with the MMC in addition we are using External API’s to cleanly show our data being processed. </a:t>
            </a:r>
            <a:br>
              <a:rPr lang="en-US">
                <a:cs typeface="+mn-lt"/>
              </a:rPr>
            </a:br>
            <a:br>
              <a:rPr lang="en-US">
                <a:cs typeface="+mn-lt"/>
              </a:rPr>
            </a:br>
            <a:r>
              <a:rPr lang="en-US"/>
              <a:t>Creating a mobile application is a easiest way to not only gather data but visualize the data it self. </a:t>
            </a:r>
          </a:p>
          <a:p>
            <a:endParaRPr lang="en-US"/>
          </a:p>
          <a:p>
            <a:r>
              <a:rPr lang="en-US"/>
              <a:t>In conjunction, we are using Smarts Phones Bluetooth connectivity to quickly connect to the sensor itself. This allows to monitor the Sensor, without any cables. </a:t>
            </a:r>
          </a:p>
          <a:p>
            <a:endParaRPr lang="en-US"/>
          </a:p>
          <a:p>
            <a:endParaRPr lang="en-US"/>
          </a:p>
        </p:txBody>
      </p:sp>
      <p:sp>
        <p:nvSpPr>
          <p:cNvPr id="4" name="Slide Number Placeholder 3"/>
          <p:cNvSpPr>
            <a:spLocks noGrp="1"/>
          </p:cNvSpPr>
          <p:nvPr>
            <p:ph type="sldNum" sz="quarter" idx="5"/>
          </p:nvPr>
        </p:nvSpPr>
        <p:spPr/>
        <p:txBody>
          <a:bodyPr/>
          <a:lstStyle/>
          <a:p>
            <a:fld id="{551E413E-11F0-4CEA-A205-4C39E43B70B8}" type="slidenum">
              <a:rPr lang="en-US" smtClean="0"/>
              <a:t>19</a:t>
            </a:fld>
            <a:endParaRPr lang="en-US"/>
          </a:p>
        </p:txBody>
      </p:sp>
    </p:spTree>
    <p:extLst>
      <p:ext uri="{BB962C8B-B14F-4D97-AF65-F5344CB8AC3E}">
        <p14:creationId xmlns:p14="http://schemas.microsoft.com/office/powerpoint/2010/main" val="36768822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endParaRPr lang="en-US"/>
          </a:p>
          <a:p>
            <a:r>
              <a:rPr lang="en-US"/>
              <a:t>What is </a:t>
            </a:r>
            <a:r>
              <a:rPr lang="en-US" err="1"/>
              <a:t>api</a:t>
            </a:r>
            <a:r>
              <a:rPr lang="en-US"/>
              <a:t> gateway?</a:t>
            </a:r>
          </a:p>
          <a:p>
            <a:r>
              <a:rPr lang="en-US" err="1"/>
              <a:t>Api</a:t>
            </a:r>
            <a:r>
              <a:rPr lang="en-US"/>
              <a:t> gateway is like the front door of our application.</a:t>
            </a:r>
          </a:p>
          <a:p>
            <a:r>
              <a:rPr lang="en-US"/>
              <a:t>Its like walking into a home and </a:t>
            </a:r>
            <a:r>
              <a:rPr lang="en-US" err="1"/>
              <a:t>leting</a:t>
            </a:r>
            <a:r>
              <a:rPr lang="en-US"/>
              <a:t> us talk to each members of that home.</a:t>
            </a:r>
          </a:p>
          <a:p>
            <a:r>
              <a:rPr lang="en-US"/>
              <a:t>API gateway allows us to create our own </a:t>
            </a:r>
            <a:r>
              <a:rPr lang="en-US" err="1"/>
              <a:t>api</a:t>
            </a:r>
            <a:r>
              <a:rPr lang="en-US"/>
              <a:t>. In our case we are making a REST API which is an </a:t>
            </a:r>
            <a:r>
              <a:rPr lang="en-US" err="1"/>
              <a:t>api</a:t>
            </a:r>
            <a:r>
              <a:rPr lang="en-US"/>
              <a:t> that</a:t>
            </a:r>
          </a:p>
          <a:p>
            <a:r>
              <a:rPr lang="en-US"/>
              <a:t>is http based. This allows us to make GET, POST, PUT and DELETE to our with our lambda applications.</a:t>
            </a:r>
          </a:p>
          <a:p>
            <a:endParaRPr lang="en-US"/>
          </a:p>
        </p:txBody>
      </p:sp>
      <p:sp>
        <p:nvSpPr>
          <p:cNvPr id="4" name="Slide Number Placeholder 3"/>
          <p:cNvSpPr>
            <a:spLocks noGrp="1"/>
          </p:cNvSpPr>
          <p:nvPr>
            <p:ph type="sldNum" sz="quarter" idx="5"/>
          </p:nvPr>
        </p:nvSpPr>
        <p:spPr/>
        <p:txBody>
          <a:bodyPr/>
          <a:lstStyle/>
          <a:p>
            <a:fld id="{551E413E-11F0-4CEA-A205-4C39E43B70B8}" type="slidenum">
              <a:rPr lang="en-US" smtClean="0"/>
              <a:t>20</a:t>
            </a:fld>
            <a:endParaRPr lang="en-US"/>
          </a:p>
        </p:txBody>
      </p:sp>
    </p:spTree>
    <p:extLst>
      <p:ext uri="{BB962C8B-B14F-4D97-AF65-F5344CB8AC3E}">
        <p14:creationId xmlns:p14="http://schemas.microsoft.com/office/powerpoint/2010/main" val="1474489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set out by defining what we wanted to accomplish, which was [read goals]</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51E413E-11F0-4CEA-A205-4C39E43B70B8}" type="slidenum">
              <a:rPr lang="en-US" smtClean="0"/>
              <a:t>2</a:t>
            </a:fld>
            <a:endParaRPr lang="en-US"/>
          </a:p>
        </p:txBody>
      </p:sp>
    </p:spTree>
    <p:extLst>
      <p:ext uri="{BB962C8B-B14F-4D97-AF65-F5344CB8AC3E}">
        <p14:creationId xmlns:p14="http://schemas.microsoft.com/office/powerpoint/2010/main" val="3400258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endParaRPr lang="en-US"/>
          </a:p>
          <a:p>
            <a:r>
              <a:rPr lang="en-US" err="1"/>
              <a:t>Thats</a:t>
            </a:r>
            <a:r>
              <a:rPr lang="en-US"/>
              <a:t> brings us to Lambda...</a:t>
            </a:r>
          </a:p>
          <a:p>
            <a:r>
              <a:rPr lang="en-US"/>
              <a:t>What exactly is Lambda?</a:t>
            </a:r>
          </a:p>
          <a:p>
            <a:r>
              <a:rPr lang="en-US"/>
              <a:t>AWS lambda is a serverless computing platform. that means that it allows us to create virtually </a:t>
            </a:r>
          </a:p>
          <a:p>
            <a:r>
              <a:rPr lang="en-US"/>
              <a:t>any type of application and running it without any servers.</a:t>
            </a:r>
          </a:p>
          <a:p>
            <a:r>
              <a:rPr lang="en-US"/>
              <a:t>We are currently using lambda to communicate with our database. This includes applications that allow us to write, read, delete from our </a:t>
            </a:r>
            <a:r>
              <a:rPr lang="en-US" err="1"/>
              <a:t>dynamodb</a:t>
            </a:r>
            <a:r>
              <a:rPr lang="en-US"/>
              <a:t>.</a:t>
            </a:r>
          </a:p>
        </p:txBody>
      </p:sp>
      <p:sp>
        <p:nvSpPr>
          <p:cNvPr id="4" name="Slide Number Placeholder 3"/>
          <p:cNvSpPr>
            <a:spLocks noGrp="1"/>
          </p:cNvSpPr>
          <p:nvPr>
            <p:ph type="sldNum" sz="quarter" idx="5"/>
          </p:nvPr>
        </p:nvSpPr>
        <p:spPr/>
        <p:txBody>
          <a:bodyPr/>
          <a:lstStyle/>
          <a:p>
            <a:fld id="{551E413E-11F0-4CEA-A205-4C39E43B70B8}" type="slidenum">
              <a:rPr lang="en-US" smtClean="0"/>
              <a:t>21</a:t>
            </a:fld>
            <a:endParaRPr lang="en-US"/>
          </a:p>
        </p:txBody>
      </p:sp>
    </p:spTree>
    <p:extLst>
      <p:ext uri="{BB962C8B-B14F-4D97-AF65-F5344CB8AC3E}">
        <p14:creationId xmlns:p14="http://schemas.microsoft.com/office/powerpoint/2010/main" val="2779600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endParaRPr lang="en-US"/>
          </a:p>
          <a:p>
            <a:endParaRPr lang="en-US"/>
          </a:p>
          <a:p>
            <a:r>
              <a:rPr lang="en-US"/>
              <a:t>We are also currently using EC2. EC2 is a web service that provides secure, resizable compute capacity. It is essentially a</a:t>
            </a:r>
          </a:p>
          <a:p>
            <a:r>
              <a:rPr lang="en-US"/>
              <a:t>virtual machine. We are currently using EC2 to process raw data, invoking </a:t>
            </a:r>
            <a:r>
              <a:rPr lang="en-US" err="1"/>
              <a:t>sagemaker</a:t>
            </a:r>
            <a:r>
              <a:rPr lang="en-US"/>
              <a:t> to make a prediction and adding it to our </a:t>
            </a:r>
            <a:r>
              <a:rPr lang="en-US" err="1"/>
              <a:t>dynamoDB</a:t>
            </a:r>
            <a:endParaRPr lang="en-US"/>
          </a:p>
        </p:txBody>
      </p:sp>
      <p:sp>
        <p:nvSpPr>
          <p:cNvPr id="4" name="Slide Number Placeholder 3"/>
          <p:cNvSpPr>
            <a:spLocks noGrp="1"/>
          </p:cNvSpPr>
          <p:nvPr>
            <p:ph type="sldNum" sz="quarter" idx="5"/>
          </p:nvPr>
        </p:nvSpPr>
        <p:spPr/>
        <p:txBody>
          <a:bodyPr/>
          <a:lstStyle/>
          <a:p>
            <a:fld id="{551E413E-11F0-4CEA-A205-4C39E43B70B8}" type="slidenum">
              <a:rPr lang="en-US" smtClean="0"/>
              <a:t>22</a:t>
            </a:fld>
            <a:endParaRPr lang="en-US"/>
          </a:p>
        </p:txBody>
      </p:sp>
    </p:spTree>
    <p:extLst>
      <p:ext uri="{BB962C8B-B14F-4D97-AF65-F5344CB8AC3E}">
        <p14:creationId xmlns:p14="http://schemas.microsoft.com/office/powerpoint/2010/main" val="11369745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endParaRPr lang="en-US"/>
          </a:p>
          <a:p>
            <a:r>
              <a:rPr lang="en-US"/>
              <a:t>You probably heard us say DynamoDB multiple times already. so what exactly is DynamoDB?</a:t>
            </a:r>
          </a:p>
          <a:p>
            <a:r>
              <a:rPr lang="en-US"/>
              <a:t>DynamoDB is amazons database service. It supports key-value data structures which is exactly how we're using it.</a:t>
            </a:r>
          </a:p>
          <a:p>
            <a:r>
              <a:rPr lang="en-US"/>
              <a:t>For example, each </a:t>
            </a:r>
            <a:r>
              <a:rPr lang="en-US" err="1"/>
              <a:t>physcian</a:t>
            </a:r>
            <a:r>
              <a:rPr lang="en-US"/>
              <a:t> has a ID that we can look up and pull out his list of patients. Another one would be that each patient has an ID that we</a:t>
            </a:r>
          </a:p>
          <a:p>
            <a:r>
              <a:rPr lang="en-US"/>
              <a:t>can look up to pull up each adherence record this patient has.</a:t>
            </a:r>
          </a:p>
        </p:txBody>
      </p:sp>
      <p:sp>
        <p:nvSpPr>
          <p:cNvPr id="4" name="Slide Number Placeholder 3"/>
          <p:cNvSpPr>
            <a:spLocks noGrp="1"/>
          </p:cNvSpPr>
          <p:nvPr>
            <p:ph type="sldNum" sz="quarter" idx="5"/>
          </p:nvPr>
        </p:nvSpPr>
        <p:spPr/>
        <p:txBody>
          <a:bodyPr/>
          <a:lstStyle/>
          <a:p>
            <a:fld id="{551E413E-11F0-4CEA-A205-4C39E43B70B8}" type="slidenum">
              <a:rPr lang="en-US" smtClean="0"/>
              <a:t>23</a:t>
            </a:fld>
            <a:endParaRPr lang="en-US"/>
          </a:p>
        </p:txBody>
      </p:sp>
    </p:spTree>
    <p:extLst>
      <p:ext uri="{BB962C8B-B14F-4D97-AF65-F5344CB8AC3E}">
        <p14:creationId xmlns:p14="http://schemas.microsoft.com/office/powerpoint/2010/main" val="41496879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endParaRPr lang="en-US"/>
          </a:p>
          <a:p>
            <a:r>
              <a:rPr lang="en-US"/>
              <a:t>Finally, we used AWS </a:t>
            </a:r>
            <a:r>
              <a:rPr lang="en-US" err="1"/>
              <a:t>Sagemaker</a:t>
            </a:r>
            <a:r>
              <a:rPr lang="en-US"/>
              <a:t> for all our machine learning needs. AWS </a:t>
            </a:r>
            <a:r>
              <a:rPr lang="en-US" err="1"/>
              <a:t>sagemaker</a:t>
            </a:r>
            <a:r>
              <a:rPr lang="en-US"/>
              <a:t> is an </a:t>
            </a:r>
            <a:r>
              <a:rPr lang="en-US" err="1"/>
              <a:t>aws</a:t>
            </a:r>
            <a:r>
              <a:rPr lang="en-US"/>
              <a:t> service that specifically targets</a:t>
            </a:r>
          </a:p>
          <a:p>
            <a:r>
              <a:rPr lang="en-US"/>
              <a:t>machine learning and data science. We are using </a:t>
            </a:r>
            <a:r>
              <a:rPr lang="en-US" err="1"/>
              <a:t>Sagemaker</a:t>
            </a:r>
            <a:r>
              <a:rPr lang="en-US"/>
              <a:t> to host all our models and make predictions on adherence.</a:t>
            </a:r>
          </a:p>
        </p:txBody>
      </p:sp>
      <p:sp>
        <p:nvSpPr>
          <p:cNvPr id="4" name="Slide Number Placeholder 3"/>
          <p:cNvSpPr>
            <a:spLocks noGrp="1"/>
          </p:cNvSpPr>
          <p:nvPr>
            <p:ph type="sldNum" sz="quarter" idx="5"/>
          </p:nvPr>
        </p:nvSpPr>
        <p:spPr/>
        <p:txBody>
          <a:bodyPr/>
          <a:lstStyle/>
          <a:p>
            <a:fld id="{551E413E-11F0-4CEA-A205-4C39E43B70B8}" type="slidenum">
              <a:rPr lang="en-US" smtClean="0"/>
              <a:t>24</a:t>
            </a:fld>
            <a:endParaRPr lang="en-US"/>
          </a:p>
        </p:txBody>
      </p:sp>
    </p:spTree>
    <p:extLst>
      <p:ext uri="{BB962C8B-B14F-4D97-AF65-F5344CB8AC3E}">
        <p14:creationId xmlns:p14="http://schemas.microsoft.com/office/powerpoint/2010/main" val="2567039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1E413E-11F0-4CEA-A205-4C39E43B70B8}" type="slidenum">
              <a:rPr lang="en-US" smtClean="0"/>
              <a:t>25</a:t>
            </a:fld>
            <a:endParaRPr lang="en-US"/>
          </a:p>
        </p:txBody>
      </p:sp>
    </p:spTree>
    <p:extLst>
      <p:ext uri="{BB962C8B-B14F-4D97-AF65-F5344CB8AC3E}">
        <p14:creationId xmlns:p14="http://schemas.microsoft.com/office/powerpoint/2010/main" val="21171044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Before we started doing machine learning we did simple thresholding on the data sent to the server on EC2.</a:t>
            </a:r>
          </a:p>
          <a:p>
            <a:r>
              <a:rPr lang="en-US">
                <a:cs typeface="Calibri"/>
              </a:rPr>
              <a:t>To determine if the eye drop was used the accelerometer sensor had to detect a  change in one of its axis from positive to negative or negative to positive, which will determine that the eye drop bottle has been flip upside down. </a:t>
            </a:r>
            <a:r>
              <a:rPr lang="en-US"/>
              <a:t>The force sensor also has to be squeezed past a certain amount of force for a specific amount of time.</a:t>
            </a:r>
            <a:endParaRPr lang="en-US">
              <a:cs typeface="Calibri"/>
            </a:endParaRPr>
          </a:p>
          <a:p>
            <a:r>
              <a:rPr lang="en-US">
                <a:cs typeface="Calibri"/>
              </a:rPr>
              <a:t>If these two happened then it will determine that the eye drop bottle was used.</a:t>
            </a:r>
            <a:endParaRPr lang="en-US"/>
          </a:p>
          <a:p>
            <a:r>
              <a:rPr lang="en-US">
                <a:cs typeface="Calibri"/>
              </a:rPr>
              <a:t>It was easy to implement these, but it was not accurate, and sometimes it would not be able to determine if the eye drop bottle was used due to different methods of applying. </a:t>
            </a:r>
          </a:p>
        </p:txBody>
      </p:sp>
      <p:sp>
        <p:nvSpPr>
          <p:cNvPr id="4" name="Slide Number Placeholder 3"/>
          <p:cNvSpPr>
            <a:spLocks noGrp="1"/>
          </p:cNvSpPr>
          <p:nvPr>
            <p:ph type="sldNum" sz="quarter" idx="5"/>
          </p:nvPr>
        </p:nvSpPr>
        <p:spPr/>
        <p:txBody>
          <a:bodyPr/>
          <a:lstStyle/>
          <a:p>
            <a:fld id="{551E413E-11F0-4CEA-A205-4C39E43B70B8}" type="slidenum">
              <a:rPr lang="en-US" smtClean="0"/>
              <a:t>26</a:t>
            </a:fld>
            <a:endParaRPr lang="en-US"/>
          </a:p>
        </p:txBody>
      </p:sp>
    </p:spTree>
    <p:extLst>
      <p:ext uri="{BB962C8B-B14F-4D97-AF65-F5344CB8AC3E}">
        <p14:creationId xmlns:p14="http://schemas.microsoft.com/office/powerpoint/2010/main" val="34256821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machine learning algorithm we used is long short-term memory; it is a type of </a:t>
            </a:r>
            <a:r>
              <a:rPr lang="en-US" err="1">
                <a:cs typeface="Calibri"/>
              </a:rPr>
              <a:t>reccurent</a:t>
            </a:r>
            <a:r>
              <a:rPr lang="en-US">
                <a:cs typeface="Calibri"/>
              </a:rPr>
              <a:t> neural network.</a:t>
            </a:r>
          </a:p>
          <a:p>
            <a:r>
              <a:rPr lang="en-US">
                <a:cs typeface="Calibri"/>
              </a:rPr>
              <a:t>This </a:t>
            </a:r>
            <a:r>
              <a:rPr lang="en-US" err="1">
                <a:cs typeface="Calibri"/>
              </a:rPr>
              <a:t>algorithom</a:t>
            </a:r>
            <a:r>
              <a:rPr lang="en-US">
                <a:cs typeface="Calibri"/>
              </a:rPr>
              <a:t> learns from Long-term dependencies, with long-term dependencies we can get a desired output  that depends on the inputs presented in the far past. It avoids certain dependency problems by holding onto information for longer periods of time.</a:t>
            </a:r>
          </a:p>
          <a:p>
            <a:endParaRPr lang="en-US">
              <a:cs typeface="Calibri"/>
            </a:endParaRPr>
          </a:p>
          <a:p>
            <a:pPr marL="171450" indent="-171450">
              <a:lnSpc>
                <a:spcPct val="90000"/>
              </a:lnSpc>
              <a:spcBef>
                <a:spcPts val="1000"/>
              </a:spcBef>
              <a:buFont typeface="Arial"/>
              <a:buChar char="•"/>
            </a:pPr>
            <a:r>
              <a:rPr lang="en-US">
                <a:cs typeface="Calibri"/>
              </a:rPr>
              <a:t>Accuracy &lt;- paper</a:t>
            </a:r>
          </a:p>
          <a:p>
            <a:pPr marL="171450" indent="-171450">
              <a:lnSpc>
                <a:spcPct val="90000"/>
              </a:lnSpc>
              <a:spcBef>
                <a:spcPts val="1000"/>
              </a:spcBef>
              <a:buFont typeface="Arial"/>
              <a:buChar char="•"/>
            </a:pPr>
            <a:r>
              <a:rPr lang="en-US">
                <a:cs typeface="Calibri"/>
              </a:rPr>
              <a:t>Properties &lt;- paper</a:t>
            </a:r>
          </a:p>
          <a:p>
            <a:pPr marL="171450" indent="-171450">
              <a:lnSpc>
                <a:spcPct val="90000"/>
              </a:lnSpc>
              <a:spcBef>
                <a:spcPts val="1000"/>
              </a:spcBef>
              <a:buFont typeface="Arial"/>
              <a:buChar char="•"/>
            </a:pPr>
            <a:r>
              <a:rPr lang="en-US">
                <a:cs typeface="Calibri"/>
              </a:rPr>
              <a:t>Fall detection paper as template for paper in machine learning</a:t>
            </a:r>
          </a:p>
        </p:txBody>
      </p:sp>
      <p:sp>
        <p:nvSpPr>
          <p:cNvPr id="4" name="Slide Number Placeholder 3"/>
          <p:cNvSpPr>
            <a:spLocks noGrp="1"/>
          </p:cNvSpPr>
          <p:nvPr>
            <p:ph type="sldNum" sz="quarter" idx="5"/>
          </p:nvPr>
        </p:nvSpPr>
        <p:spPr/>
        <p:txBody>
          <a:bodyPr/>
          <a:lstStyle/>
          <a:p>
            <a:fld id="{551E413E-11F0-4CEA-A205-4C39E43B70B8}" type="slidenum">
              <a:rPr lang="en-US" smtClean="0"/>
              <a:t>27</a:t>
            </a:fld>
            <a:endParaRPr lang="en-US"/>
          </a:p>
        </p:txBody>
      </p:sp>
    </p:spTree>
    <p:extLst>
      <p:ext uri="{BB962C8B-B14F-4D97-AF65-F5344CB8AC3E}">
        <p14:creationId xmlns:p14="http://schemas.microsoft.com/office/powerpoint/2010/main" val="40160320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data is collected in intervals of 20 seconds gathering a total of 491 data sets for each application; which is turned into one data set of features.</a:t>
            </a:r>
            <a:endParaRPr lang="en-US"/>
          </a:p>
          <a:p>
            <a:r>
              <a:rPr lang="en-US"/>
              <a:t>We get features, such as average, minimum, and kurtosis from each axis  and force sensor, totaling in 36 features.</a:t>
            </a:r>
            <a:endParaRPr lang="en-US">
              <a:cs typeface="Calibri"/>
            </a:endParaRPr>
          </a:p>
          <a:p>
            <a:r>
              <a:rPr lang="en-US">
                <a:cs typeface="Calibri"/>
              </a:rPr>
              <a:t>When we gathered data, we labeled each data set according to they type of application; one drop, two drops,  no drops, walking around, standing still, and </a:t>
            </a:r>
            <a:r>
              <a:rPr lang="en-US" err="1">
                <a:cs typeface="Calibri"/>
              </a:rPr>
              <a:t>accidiental</a:t>
            </a:r>
            <a:r>
              <a:rPr lang="en-US">
                <a:cs typeface="Calibri"/>
              </a:rPr>
              <a:t> drop.</a:t>
            </a:r>
          </a:p>
          <a:p>
            <a:r>
              <a:rPr lang="en-US">
                <a:cs typeface="Calibri"/>
              </a:rPr>
              <a:t>Or data is then trained in the machine learning model on </a:t>
            </a:r>
            <a:r>
              <a:rPr lang="en-US" err="1">
                <a:cs typeface="Calibri"/>
              </a:rPr>
              <a:t>sagemaker</a:t>
            </a:r>
            <a:r>
              <a:rPr lang="en-US">
                <a:cs typeface="Calibri"/>
              </a:rPr>
              <a:t> where it will be able to make predictions on new incoming data.</a:t>
            </a:r>
          </a:p>
          <a:p>
            <a:r>
              <a:rPr lang="en-US">
                <a:cs typeface="Calibri"/>
              </a:rPr>
              <a:t>If it was predicted to be either one drop or two drops then </a:t>
            </a:r>
            <a:r>
              <a:rPr lang="en-US" err="1">
                <a:cs typeface="Calibri"/>
              </a:rPr>
              <a:t>dynamoDB</a:t>
            </a:r>
            <a:r>
              <a:rPr lang="en-US">
                <a:cs typeface="Calibri"/>
              </a:rPr>
              <a:t> will be updated, if not then the data will be discarded.</a:t>
            </a:r>
          </a:p>
          <a:p>
            <a:pPr marL="171450" indent="-171450">
              <a:lnSpc>
                <a:spcPct val="90000"/>
              </a:lnSpc>
              <a:spcBef>
                <a:spcPts val="1000"/>
              </a:spcBef>
              <a:buFont typeface="Arial"/>
              <a:buChar char="•"/>
            </a:pPr>
            <a:endParaRPr lang="en-US">
              <a:cs typeface="Calibri"/>
            </a:endParaRPr>
          </a:p>
        </p:txBody>
      </p:sp>
      <p:sp>
        <p:nvSpPr>
          <p:cNvPr id="4" name="Slide Number Placeholder 3"/>
          <p:cNvSpPr>
            <a:spLocks noGrp="1"/>
          </p:cNvSpPr>
          <p:nvPr>
            <p:ph type="sldNum" sz="quarter" idx="5"/>
          </p:nvPr>
        </p:nvSpPr>
        <p:spPr/>
        <p:txBody>
          <a:bodyPr/>
          <a:lstStyle/>
          <a:p>
            <a:fld id="{551E413E-11F0-4CEA-A205-4C39E43B70B8}" type="slidenum">
              <a:rPr lang="en-US" smtClean="0"/>
              <a:t>28</a:t>
            </a:fld>
            <a:endParaRPr lang="en-US"/>
          </a:p>
        </p:txBody>
      </p:sp>
    </p:spTree>
    <p:extLst>
      <p:ext uri="{BB962C8B-B14F-4D97-AF65-F5344CB8AC3E}">
        <p14:creationId xmlns:p14="http://schemas.microsoft.com/office/powerpoint/2010/main" val="39764900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5 second end to end &lt;- add to paper</a:t>
            </a:r>
          </a:p>
          <a:p>
            <a:r>
              <a:rPr lang="en-US">
                <a:cs typeface="Calibri"/>
              </a:rPr>
              <a:t>Possible problems that might be encountered</a:t>
            </a:r>
          </a:p>
          <a:p>
            <a:r>
              <a:rPr lang="en-US">
                <a:cs typeface="Calibri"/>
              </a:rPr>
              <a:t>One page in the paper discussing future plans and ^^</a:t>
            </a:r>
          </a:p>
          <a:p>
            <a:endParaRPr lang="en-US">
              <a:cs typeface="Calibri"/>
            </a:endParaRPr>
          </a:p>
        </p:txBody>
      </p:sp>
      <p:sp>
        <p:nvSpPr>
          <p:cNvPr id="4" name="Slide Number Placeholder 3"/>
          <p:cNvSpPr>
            <a:spLocks noGrp="1"/>
          </p:cNvSpPr>
          <p:nvPr>
            <p:ph type="sldNum" sz="quarter" idx="5"/>
          </p:nvPr>
        </p:nvSpPr>
        <p:spPr/>
        <p:txBody>
          <a:bodyPr/>
          <a:lstStyle/>
          <a:p>
            <a:fld id="{551E413E-11F0-4CEA-A205-4C39E43B70B8}" type="slidenum">
              <a:rPr lang="en-US" smtClean="0"/>
              <a:t>29</a:t>
            </a:fld>
            <a:endParaRPr lang="en-US"/>
          </a:p>
        </p:txBody>
      </p:sp>
    </p:spTree>
    <p:extLst>
      <p:ext uri="{BB962C8B-B14F-4D97-AF65-F5344CB8AC3E}">
        <p14:creationId xmlns:p14="http://schemas.microsoft.com/office/powerpoint/2010/main" val="24691690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These are the challenges we faces when working on this project. </a:t>
            </a:r>
            <a:endParaRPr lang="en-US"/>
          </a:p>
          <a:p>
            <a:r>
              <a:rPr lang="en-US">
                <a:cs typeface="Calibri"/>
              </a:rPr>
              <a:t>Learning how to interconnect all the services we used on aws.</a:t>
            </a:r>
            <a:endParaRPr lang="en-US"/>
          </a:p>
          <a:p>
            <a:r>
              <a:rPr lang="en-US">
                <a:cs typeface="Calibri"/>
              </a:rPr>
              <a:t>Working with hardware eventhough we are software developers.</a:t>
            </a:r>
          </a:p>
          <a:p>
            <a:r>
              <a:rPr lang="en-US">
                <a:cs typeface="Calibri"/>
              </a:rPr>
              <a:t>Working with librarys that did not have that good documentation.</a:t>
            </a:r>
          </a:p>
        </p:txBody>
      </p:sp>
      <p:sp>
        <p:nvSpPr>
          <p:cNvPr id="4" name="Slide Number Placeholder 3"/>
          <p:cNvSpPr>
            <a:spLocks noGrp="1"/>
          </p:cNvSpPr>
          <p:nvPr>
            <p:ph type="sldNum" sz="quarter" idx="5"/>
          </p:nvPr>
        </p:nvSpPr>
        <p:spPr/>
        <p:txBody>
          <a:bodyPr/>
          <a:lstStyle/>
          <a:p>
            <a:fld id="{551E413E-11F0-4CEA-A205-4C39E43B70B8}" type="slidenum">
              <a:rPr lang="en-US" smtClean="0"/>
              <a:t>30</a:t>
            </a:fld>
            <a:endParaRPr lang="en-US"/>
          </a:p>
        </p:txBody>
      </p:sp>
    </p:spTree>
    <p:extLst>
      <p:ext uri="{BB962C8B-B14F-4D97-AF65-F5344CB8AC3E}">
        <p14:creationId xmlns:p14="http://schemas.microsoft.com/office/powerpoint/2010/main" val="3048923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why are we doing this?</a:t>
            </a:r>
          </a:p>
          <a:p>
            <a:r>
              <a:rPr lang="en-US">
                <a:cs typeface="Calibri"/>
              </a:rPr>
              <a:t>`</a:t>
            </a:r>
          </a:p>
          <a:p>
            <a:r>
              <a:rPr lang="en-US">
                <a:cs typeface="Calibri"/>
              </a:rPr>
              <a:t>Well, glaucoma is the second leading cause of irreversible blindness worldwide</a:t>
            </a:r>
          </a:p>
          <a:p>
            <a:r>
              <a:rPr lang="en-US">
                <a:cs typeface="Calibri"/>
              </a:rPr>
              <a:t>And more than 3 million Americans are living with glaucoma, 90% of whom are over the age of 40</a:t>
            </a:r>
          </a:p>
          <a:p>
            <a:r>
              <a:rPr lang="en-US">
                <a:cs typeface="Calibri"/>
              </a:rPr>
              <a:t>In a study done by glaucoma specialists, that number is projected to reach more than 7 million people in 2050, growing at a rate of 28% per decade</a:t>
            </a:r>
            <a:endParaRPr lang="en-US"/>
          </a:p>
          <a:p>
            <a:endParaRPr lang="en-US">
              <a:cs typeface="Calibri"/>
            </a:endParaRPr>
          </a:p>
          <a:p>
            <a:r>
              <a:rPr lang="en-US">
                <a:cs typeface="Calibri"/>
              </a:rPr>
              <a:t>Studies have also reported that nonadherence for glaucoma medications range from 24 – 59%</a:t>
            </a:r>
          </a:p>
          <a:p>
            <a:r>
              <a:rPr lang="en-US">
                <a:cs typeface="Calibri"/>
              </a:rPr>
              <a:t>This number is given in a range because the current ability of physicians to accurately measure adherence rates are poor</a:t>
            </a:r>
            <a:endParaRPr lang="en-US"/>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51E413E-11F0-4CEA-A205-4C39E43B70B8}" type="slidenum">
              <a:rPr lang="en-US" smtClean="0"/>
              <a:t>3</a:t>
            </a:fld>
            <a:endParaRPr lang="en-US"/>
          </a:p>
        </p:txBody>
      </p:sp>
    </p:spTree>
    <p:extLst>
      <p:ext uri="{BB962C8B-B14F-4D97-AF65-F5344CB8AC3E}">
        <p14:creationId xmlns:p14="http://schemas.microsoft.com/office/powerpoint/2010/main" val="29558590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To summarize what we have accomplished:</a:t>
            </a:r>
            <a:endParaRPr lang="en-US"/>
          </a:p>
          <a:p>
            <a:r>
              <a:rPr lang="en-US">
                <a:cs typeface="Calibri"/>
              </a:rPr>
              <a:t>we were abe to collect live data from the sensors.</a:t>
            </a:r>
          </a:p>
          <a:p>
            <a:r>
              <a:rPr lang="en-US">
                <a:cs typeface="Calibri"/>
              </a:rPr>
              <a:t>Build a functional prototype.</a:t>
            </a:r>
          </a:p>
          <a:p>
            <a:r>
              <a:rPr lang="en-US">
                <a:cs typeface="Calibri"/>
              </a:rPr>
              <a:t>Steam and collect data from aws to disply on our mobile app.</a:t>
            </a:r>
          </a:p>
          <a:p>
            <a:r>
              <a:rPr lang="en-US">
                <a:cs typeface="Calibri"/>
              </a:rPr>
              <a:t>Implement our machine learning algorithing to sagemaker.</a:t>
            </a:r>
          </a:p>
        </p:txBody>
      </p:sp>
      <p:sp>
        <p:nvSpPr>
          <p:cNvPr id="4" name="Slide Number Placeholder 3"/>
          <p:cNvSpPr>
            <a:spLocks noGrp="1"/>
          </p:cNvSpPr>
          <p:nvPr>
            <p:ph type="sldNum" sz="quarter" idx="5"/>
          </p:nvPr>
        </p:nvSpPr>
        <p:spPr/>
        <p:txBody>
          <a:bodyPr/>
          <a:lstStyle/>
          <a:p>
            <a:fld id="{551E413E-11F0-4CEA-A205-4C39E43B70B8}" type="slidenum">
              <a:rPr lang="en-US" smtClean="0"/>
              <a:t>31</a:t>
            </a:fld>
            <a:endParaRPr lang="en-US"/>
          </a:p>
        </p:txBody>
      </p:sp>
    </p:spTree>
    <p:extLst>
      <p:ext uri="{BB962C8B-B14F-4D97-AF65-F5344CB8AC3E}">
        <p14:creationId xmlns:p14="http://schemas.microsoft.com/office/powerpoint/2010/main" val="33534607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1E413E-11F0-4CEA-A205-4C39E43B70B8}" type="slidenum">
              <a:rPr lang="en-US" smtClean="0"/>
              <a:t>32</a:t>
            </a:fld>
            <a:endParaRPr lang="en-US"/>
          </a:p>
        </p:txBody>
      </p:sp>
    </p:spTree>
    <p:extLst>
      <p:ext uri="{BB962C8B-B14F-4D97-AF65-F5344CB8AC3E}">
        <p14:creationId xmlns:p14="http://schemas.microsoft.com/office/powerpoint/2010/main" val="13839447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Video of squeezing the bottle</a:t>
            </a:r>
          </a:p>
        </p:txBody>
      </p:sp>
      <p:sp>
        <p:nvSpPr>
          <p:cNvPr id="4" name="Slide Number Placeholder 3"/>
          <p:cNvSpPr>
            <a:spLocks noGrp="1"/>
          </p:cNvSpPr>
          <p:nvPr>
            <p:ph type="sldNum" sz="quarter" idx="5"/>
          </p:nvPr>
        </p:nvSpPr>
        <p:spPr/>
        <p:txBody>
          <a:bodyPr/>
          <a:lstStyle/>
          <a:p>
            <a:fld id="{551E413E-11F0-4CEA-A205-4C39E43B70B8}" type="slidenum">
              <a:rPr lang="en-US" smtClean="0"/>
              <a:t>33</a:t>
            </a:fld>
            <a:endParaRPr lang="en-US"/>
          </a:p>
        </p:txBody>
      </p:sp>
    </p:spTree>
    <p:extLst>
      <p:ext uri="{BB962C8B-B14F-4D97-AF65-F5344CB8AC3E}">
        <p14:creationId xmlns:p14="http://schemas.microsoft.com/office/powerpoint/2010/main" val="30201302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1E413E-11F0-4CEA-A205-4C39E43B70B8}" type="slidenum">
              <a:rPr lang="en-US" smtClean="0"/>
              <a:t>35</a:t>
            </a:fld>
            <a:endParaRPr lang="en-US"/>
          </a:p>
        </p:txBody>
      </p:sp>
    </p:spTree>
    <p:extLst>
      <p:ext uri="{BB962C8B-B14F-4D97-AF65-F5344CB8AC3E}">
        <p14:creationId xmlns:p14="http://schemas.microsoft.com/office/powerpoint/2010/main" val="10539216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1E413E-11F0-4CEA-A205-4C39E43B70B8}" type="slidenum">
              <a:rPr lang="en-US" smtClean="0"/>
              <a:t>37</a:t>
            </a:fld>
            <a:endParaRPr lang="en-US"/>
          </a:p>
        </p:txBody>
      </p:sp>
    </p:spTree>
    <p:extLst>
      <p:ext uri="{BB962C8B-B14F-4D97-AF65-F5344CB8AC3E}">
        <p14:creationId xmlns:p14="http://schemas.microsoft.com/office/powerpoint/2010/main" val="26433337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https://www.amazon.com/SENSING-RESISTOR-SQUARE-1oz-22LBS-SPACING/dp/B00B887DBC/ref=sr_1_fkmr1_1?keywords=FlexiForce+A401+Sensor&amp;qid=1569961986&amp;sr=8-1-fkmr1</a:t>
            </a:r>
            <a:r>
              <a:rPr lang="en-US"/>
              <a:t>  link to amazon purchase</a:t>
            </a:r>
          </a:p>
          <a:p>
            <a:endParaRPr lang="en-US">
              <a:cs typeface="Calibri"/>
            </a:endParaRPr>
          </a:p>
          <a:p>
            <a:r>
              <a:rPr lang="en-US">
                <a:cs typeface="Calibri"/>
              </a:rPr>
              <a:t>It is from Interlink Electronics. </a:t>
            </a:r>
          </a:p>
          <a:p>
            <a:endParaRPr lang="en-US">
              <a:cs typeface="Calibri"/>
            </a:endParaRPr>
          </a:p>
          <a:p>
            <a:r>
              <a:rPr lang="en-US">
                <a:cs typeface="Calibri"/>
              </a:rPr>
              <a:t>Pololu website</a:t>
            </a:r>
          </a:p>
          <a:p>
            <a:r>
              <a:rPr lang="en-US">
                <a:hlinkClick r:id="rId4"/>
              </a:rPr>
              <a:t>https://www.pololu.com/product/1645</a:t>
            </a:r>
            <a:endParaRPr lang="en-US"/>
          </a:p>
          <a:p>
            <a:endParaRPr lang="en-US">
              <a:cs typeface="Calibri"/>
            </a:endParaRPr>
          </a:p>
          <a:p>
            <a:r>
              <a:rPr lang="en-US">
                <a:cs typeface="Calibri"/>
              </a:rPr>
              <a:t>Interlinks Electronics website:</a:t>
            </a:r>
          </a:p>
          <a:p>
            <a:r>
              <a:rPr lang="en-US">
                <a:hlinkClick r:id="rId5"/>
              </a:rPr>
              <a:t>https://buyinterlinkelectronics.com/collections/new-standard-force-sensors/products/fsr-model-406?variant=31639756112009</a:t>
            </a:r>
            <a:endParaRPr lang="en-US"/>
          </a:p>
        </p:txBody>
      </p:sp>
      <p:sp>
        <p:nvSpPr>
          <p:cNvPr id="4" name="Slide Number Placeholder 3"/>
          <p:cNvSpPr>
            <a:spLocks noGrp="1"/>
          </p:cNvSpPr>
          <p:nvPr>
            <p:ph type="sldNum" sz="quarter" idx="5"/>
          </p:nvPr>
        </p:nvSpPr>
        <p:spPr/>
        <p:txBody>
          <a:bodyPr/>
          <a:lstStyle/>
          <a:p>
            <a:fld id="{551E413E-11F0-4CEA-A205-4C39E43B70B8}" type="slidenum">
              <a:rPr lang="en-US" smtClean="0"/>
              <a:t>42</a:t>
            </a:fld>
            <a:endParaRPr lang="en-US"/>
          </a:p>
        </p:txBody>
      </p:sp>
    </p:spTree>
    <p:extLst>
      <p:ext uri="{BB962C8B-B14F-4D97-AF65-F5344CB8AC3E}">
        <p14:creationId xmlns:p14="http://schemas.microsoft.com/office/powerpoint/2010/main" val="2304888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was found that patients with glaucoma tend to stop using their medication after they feel a slight improvement. There are serious consequences that come with this but studying these side effects can be challenging if people are not taking their medication as prescribed. </a:t>
            </a:r>
          </a:p>
          <a:p>
            <a:r>
              <a:rPr lang="en-US">
                <a:cs typeface="Calibri"/>
              </a:rPr>
              <a:t>`</a:t>
            </a:r>
            <a:endParaRPr lang="en-US"/>
          </a:p>
          <a:p>
            <a:r>
              <a:rPr lang="en-US"/>
              <a:t>By creating a smart eye drop bottle, we can ensure that patients abide by the instructions provided by their physicians. Using the data we collect.....</a:t>
            </a:r>
            <a:endParaRPr lang="en-US">
              <a:cs typeface="Calibri"/>
            </a:endParaRPr>
          </a:p>
          <a:p>
            <a:r>
              <a:rPr lang="en-US">
                <a:cs typeface="Calibri"/>
              </a:rPr>
              <a:t>Physicians will be able to make personalized prescription regimens for their patients</a:t>
            </a:r>
          </a:p>
          <a:p>
            <a:r>
              <a:rPr lang="en-US">
                <a:cs typeface="Calibri"/>
              </a:rPr>
              <a:t>Enable </a:t>
            </a:r>
            <a:r>
              <a:rPr lang="en-US" err="1">
                <a:cs typeface="Calibri"/>
              </a:rPr>
              <a:t>physicans</a:t>
            </a:r>
            <a:r>
              <a:rPr lang="en-US">
                <a:cs typeface="Calibri"/>
              </a:rPr>
              <a:t> to analyze whether a treatment plan is working or not</a:t>
            </a:r>
          </a:p>
          <a:p>
            <a:r>
              <a:rPr lang="en-US">
                <a:cs typeface="Calibri"/>
              </a:rPr>
              <a:t>And allow physicians more control outside their office</a:t>
            </a:r>
          </a:p>
          <a:p>
            <a:r>
              <a:rPr lang="en-US">
                <a:cs typeface="Calibri"/>
              </a:rPr>
              <a:t>`</a:t>
            </a:r>
            <a:endParaRPr lang="en-US"/>
          </a:p>
          <a:p>
            <a:r>
              <a:rPr lang="en-US"/>
              <a:t>This can allow us to cut back significantly on $2.6 billion every year in direct costs and productivity losses. According to the CDC (Center for Disease Control), every 10% improvement in adherence saves about 29% in healthcare costs.  &lt;- find something related to eyedrops</a:t>
            </a:r>
            <a:endParaRPr lang="en-US">
              <a:cs typeface="Calibri"/>
            </a:endParaRPr>
          </a:p>
        </p:txBody>
      </p:sp>
      <p:sp>
        <p:nvSpPr>
          <p:cNvPr id="4" name="Slide Number Placeholder 3"/>
          <p:cNvSpPr>
            <a:spLocks noGrp="1"/>
          </p:cNvSpPr>
          <p:nvPr>
            <p:ph type="sldNum" sz="quarter" idx="5"/>
          </p:nvPr>
        </p:nvSpPr>
        <p:spPr/>
        <p:txBody>
          <a:bodyPr/>
          <a:lstStyle/>
          <a:p>
            <a:fld id="{551E413E-11F0-4CEA-A205-4C39E43B70B8}" type="slidenum">
              <a:rPr lang="en-US" smtClean="0"/>
              <a:t>4</a:t>
            </a:fld>
            <a:endParaRPr lang="en-US"/>
          </a:p>
        </p:txBody>
      </p:sp>
    </p:spTree>
    <p:extLst>
      <p:ext uri="{BB962C8B-B14F-4D97-AF65-F5344CB8AC3E}">
        <p14:creationId xmlns:p14="http://schemas.microsoft.com/office/powerpoint/2010/main" val="4082078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1E413E-11F0-4CEA-A205-4C39E43B70B8}" type="slidenum">
              <a:rPr lang="en-US" smtClean="0"/>
              <a:t>5</a:t>
            </a:fld>
            <a:endParaRPr lang="en-US"/>
          </a:p>
        </p:txBody>
      </p:sp>
    </p:spTree>
    <p:extLst>
      <p:ext uri="{BB962C8B-B14F-4D97-AF65-F5344CB8AC3E}">
        <p14:creationId xmlns:p14="http://schemas.microsoft.com/office/powerpoint/2010/main" val="3724731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laid out the following requirements for Smart Eye Drops:</a:t>
            </a:r>
          </a:p>
          <a:p>
            <a:r>
              <a:rPr lang="en-US">
                <a:cs typeface="Calibri"/>
              </a:rPr>
              <a:t>1) First, we want to develop a completely new eye drop adherence monitoring system.</a:t>
            </a:r>
            <a:endParaRPr lang="en-US"/>
          </a:p>
          <a:p>
            <a:r>
              <a:rPr lang="en-US">
                <a:cs typeface="Calibri"/>
              </a:rPr>
              <a:t>There have been other projects in the past that have tried to accomplish a similar goal, but </a:t>
            </a:r>
          </a:p>
          <a:p>
            <a:r>
              <a:rPr lang="en-US">
                <a:cs typeface="Calibri"/>
              </a:rPr>
              <a:t>Might have had some issues when trying to implement all the features or requirements</a:t>
            </a:r>
          </a:p>
          <a:p>
            <a:endParaRPr lang="en-US">
              <a:cs typeface="Calibri"/>
            </a:endParaRPr>
          </a:p>
          <a:p>
            <a:r>
              <a:rPr lang="en-US">
                <a:cs typeface="Calibri"/>
              </a:rPr>
              <a:t>Our goal is to reduce some of these obstacles while trying to build a more robust eye drop adherence application</a:t>
            </a:r>
          </a:p>
          <a:p>
            <a:endParaRPr lang="en-US">
              <a:cs typeface="Calibri"/>
            </a:endParaRPr>
          </a:p>
          <a:p>
            <a:r>
              <a:rPr lang="en-US">
                <a:cs typeface="Calibri"/>
              </a:rPr>
              <a:t>2) Our next requirement is to accurately record when patients take their prescription, while minimizing noisy data. This is a key requirement that will ensure that the physician is not receiving the wrong information.</a:t>
            </a:r>
          </a:p>
          <a:p>
            <a:endParaRPr lang="en-US">
              <a:cs typeface="Calibri"/>
            </a:endParaRPr>
          </a:p>
          <a:p>
            <a:r>
              <a:rPr lang="en-US">
                <a:cs typeface="Calibri"/>
              </a:rPr>
              <a:t>3) Lastly, we want to provide physicians with valuable and meaningful information to help them make better decisions on treating their patients</a:t>
            </a:r>
          </a:p>
        </p:txBody>
      </p:sp>
      <p:sp>
        <p:nvSpPr>
          <p:cNvPr id="4" name="Slide Number Placeholder 3"/>
          <p:cNvSpPr>
            <a:spLocks noGrp="1"/>
          </p:cNvSpPr>
          <p:nvPr>
            <p:ph type="sldNum" sz="quarter" idx="5"/>
          </p:nvPr>
        </p:nvSpPr>
        <p:spPr/>
        <p:txBody>
          <a:bodyPr/>
          <a:lstStyle/>
          <a:p>
            <a:fld id="{551E413E-11F0-4CEA-A205-4C39E43B70B8}" type="slidenum">
              <a:rPr lang="en-US" smtClean="0"/>
              <a:t>6</a:t>
            </a:fld>
            <a:endParaRPr lang="en-US"/>
          </a:p>
        </p:txBody>
      </p:sp>
    </p:spTree>
    <p:extLst>
      <p:ext uri="{BB962C8B-B14F-4D97-AF65-F5344CB8AC3E}">
        <p14:creationId xmlns:p14="http://schemas.microsoft.com/office/powerpoint/2010/main" val="1293336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Here is a brief overview of how Smart Eye Drops works;</a:t>
            </a:r>
          </a:p>
          <a:p>
            <a:r>
              <a:rPr lang="en-US">
                <a:cs typeface="Calibri"/>
              </a:rPr>
              <a:t>From left going right, the when the user of Smart Eye Drops applies their medication, raw data is collected and passed through 6 modules, and meaningful information is displayed</a:t>
            </a:r>
          </a:p>
        </p:txBody>
      </p:sp>
      <p:sp>
        <p:nvSpPr>
          <p:cNvPr id="4" name="Slide Number Placeholder 3"/>
          <p:cNvSpPr>
            <a:spLocks noGrp="1"/>
          </p:cNvSpPr>
          <p:nvPr>
            <p:ph type="sldNum" sz="quarter" idx="5"/>
          </p:nvPr>
        </p:nvSpPr>
        <p:spPr/>
        <p:txBody>
          <a:bodyPr/>
          <a:lstStyle/>
          <a:p>
            <a:fld id="{551E413E-11F0-4CEA-A205-4C39E43B70B8}" type="slidenum">
              <a:rPr lang="en-US" smtClean="0"/>
              <a:t>7</a:t>
            </a:fld>
            <a:endParaRPr lang="en-US"/>
          </a:p>
        </p:txBody>
      </p:sp>
    </p:spTree>
    <p:extLst>
      <p:ext uri="{BB962C8B-B14F-4D97-AF65-F5344CB8AC3E}">
        <p14:creationId xmlns:p14="http://schemas.microsoft.com/office/powerpoint/2010/main" val="859071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To elaborate on how each module communicates with one another;</a:t>
            </a:r>
          </a:p>
          <a:p>
            <a:r>
              <a:rPr lang="en-US">
                <a:cs typeface="Calibri"/>
              </a:rPr>
              <a:t>When the user applies the eye drops, the raw data collected is passed to our data transmission module and sent in real time to our mobile app</a:t>
            </a:r>
          </a:p>
          <a:p>
            <a:r>
              <a:rPr lang="en-US">
                <a:cs typeface="Calibri"/>
              </a:rPr>
              <a:t>From there, the raw data is passed onto our server, where it will forward the data to our machine learning module to be classified as "eye drop applied" or "false entry"</a:t>
            </a:r>
          </a:p>
          <a:p>
            <a:r>
              <a:rPr lang="en-US">
                <a:cs typeface="Calibri"/>
              </a:rPr>
              <a:t>Then, the classified data is sent to our database to be stored</a:t>
            </a:r>
          </a:p>
          <a:p>
            <a:r>
              <a:rPr lang="en-US">
                <a:cs typeface="Calibri"/>
              </a:rPr>
              <a:t>And finally, when our mobile app is opened, classified data from our data base will go through our visualization module and meaningful data will be shown on our adherence graph</a:t>
            </a:r>
          </a:p>
          <a:p>
            <a:endParaRPr lang="en-US">
              <a:cs typeface="Calibri"/>
            </a:endParaRPr>
          </a:p>
          <a:p>
            <a:endParaRPr lang="en-US">
              <a:cs typeface="Calibri"/>
            </a:endParaRPr>
          </a:p>
          <a:p>
            <a:r>
              <a:rPr lang="en-US">
                <a:cs typeface="Calibri"/>
              </a:rPr>
              <a:t>DFD 1 can be a figure in the paper under methods</a:t>
            </a:r>
          </a:p>
        </p:txBody>
      </p:sp>
      <p:sp>
        <p:nvSpPr>
          <p:cNvPr id="4" name="Slide Number Placeholder 3"/>
          <p:cNvSpPr>
            <a:spLocks noGrp="1"/>
          </p:cNvSpPr>
          <p:nvPr>
            <p:ph type="sldNum" sz="quarter" idx="5"/>
          </p:nvPr>
        </p:nvSpPr>
        <p:spPr/>
        <p:txBody>
          <a:bodyPr/>
          <a:lstStyle/>
          <a:p>
            <a:fld id="{551E413E-11F0-4CEA-A205-4C39E43B70B8}" type="slidenum">
              <a:rPr lang="en-US" smtClean="0"/>
              <a:t>8</a:t>
            </a:fld>
            <a:endParaRPr lang="en-US"/>
          </a:p>
        </p:txBody>
      </p:sp>
    </p:spTree>
    <p:extLst>
      <p:ext uri="{BB962C8B-B14F-4D97-AF65-F5344CB8AC3E}">
        <p14:creationId xmlns:p14="http://schemas.microsoft.com/office/powerpoint/2010/main" val="39226466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am going to do an overview of the technologies we used </a:t>
            </a:r>
          </a:p>
          <a:p>
            <a:r>
              <a:rPr lang="en-US" err="1"/>
              <a:t>Mbientlab</a:t>
            </a:r>
            <a:r>
              <a:rPr lang="en-US"/>
              <a:t> is the company that provided us with our main sensor. We used </a:t>
            </a:r>
            <a:r>
              <a:rPr lang="en-US" err="1"/>
              <a:t>Mbientlab’s</a:t>
            </a:r>
            <a:r>
              <a:rPr lang="en-US"/>
              <a:t> </a:t>
            </a:r>
            <a:r>
              <a:rPr lang="en-US" err="1"/>
              <a:t>api</a:t>
            </a:r>
            <a:r>
              <a:rPr lang="en-US"/>
              <a:t> to start programming. </a:t>
            </a:r>
            <a:r>
              <a:rPr lang="en-US" err="1"/>
              <a:t>Mbientlab</a:t>
            </a:r>
            <a:r>
              <a:rPr lang="en-US"/>
              <a:t> already has a functional software compatible with its sensors. We used their software to get an idea as to how we could get our project running, since we used an external force sensor. We used their mobile app to help us collect data for the machine learning portion  </a:t>
            </a:r>
            <a:endParaRPr lang="en-US">
              <a:cs typeface="Calibri"/>
            </a:endParaRPr>
          </a:p>
          <a:p>
            <a:r>
              <a:rPr lang="en-US"/>
              <a:t>We used many of AWS Services for Smart Eye Drops. These are a few that we used in this project. EC2 (Amazon Elastic Compute Cloud) , SageMaker, and DynamoDB</a:t>
            </a:r>
            <a:endParaRPr lang="en-US" strike="sngStrike">
              <a:cs typeface="Calibri"/>
            </a:endParaRPr>
          </a:p>
          <a:p>
            <a:r>
              <a:rPr lang="en-US" strike="sngStrike"/>
              <a:t> </a:t>
            </a:r>
            <a:r>
              <a:rPr lang="en-US"/>
              <a:t>Smart Eye Drops is an android application that will be useful for medical care providers. We are using android studio and the app is written is java. </a:t>
            </a:r>
            <a:endParaRPr lang="en-US">
              <a:cs typeface="Calibri"/>
            </a:endParaRPr>
          </a:p>
        </p:txBody>
      </p:sp>
      <p:sp>
        <p:nvSpPr>
          <p:cNvPr id="4" name="Slide Number Placeholder 3"/>
          <p:cNvSpPr>
            <a:spLocks noGrp="1"/>
          </p:cNvSpPr>
          <p:nvPr>
            <p:ph type="sldNum" sz="quarter" idx="5"/>
          </p:nvPr>
        </p:nvSpPr>
        <p:spPr/>
        <p:txBody>
          <a:bodyPr/>
          <a:lstStyle/>
          <a:p>
            <a:fld id="{551E413E-11F0-4CEA-A205-4C39E43B70B8}" type="slidenum">
              <a:rPr lang="en-US" smtClean="0"/>
              <a:t>10</a:t>
            </a:fld>
            <a:endParaRPr lang="en-US"/>
          </a:p>
        </p:txBody>
      </p:sp>
    </p:spTree>
    <p:extLst>
      <p:ext uri="{BB962C8B-B14F-4D97-AF65-F5344CB8AC3E}">
        <p14:creationId xmlns:p14="http://schemas.microsoft.com/office/powerpoint/2010/main" val="3386122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5/24/2020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5/24/2020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5/24/2020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5/24/2020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5/24/2020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5/24/2020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55.svg"/><Relationship Id="rId5" Type="http://schemas.openxmlformats.org/officeDocument/2006/relationships/diagramQuickStyle" Target="../diagrams/quickStyle1.xml"/><Relationship Id="rId10" Type="http://schemas.openxmlformats.org/officeDocument/2006/relationships/image" Target="../media/image54.png"/><Relationship Id="rId4" Type="http://schemas.openxmlformats.org/officeDocument/2006/relationships/diagramLayout" Target="../diagrams/layout1.xml"/><Relationship Id="rId9" Type="http://schemas.openxmlformats.org/officeDocument/2006/relationships/image" Target="../media/image53.sv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62.sv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60.svg"/><Relationship Id="rId5" Type="http://schemas.openxmlformats.org/officeDocument/2006/relationships/diagramQuickStyle" Target="../diagrams/quickStyle2.xml"/><Relationship Id="rId10" Type="http://schemas.openxmlformats.org/officeDocument/2006/relationships/image" Target="../media/image59.png"/><Relationship Id="rId4" Type="http://schemas.openxmlformats.org/officeDocument/2006/relationships/diagramLayout" Target="../diagrams/layout2.xml"/><Relationship Id="rId9" Type="http://schemas.openxmlformats.org/officeDocument/2006/relationships/image" Target="../media/image55.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4.sv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hyperlink" Target="https://doi.org/10.1080/17469899.2019.1635456" TargetMode="External"/><Relationship Id="rId3" Type="http://schemas.openxmlformats.org/officeDocument/2006/relationships/hyperlink" Target="https://doi.org/10.1038/eye.2015.155" TargetMode="External"/><Relationship Id="rId7" Type="http://schemas.openxmlformats.org/officeDocument/2006/relationships/hyperlink" Target="https://doi.org/10.1109/EMBC.2018.8513169" TargetMode="External"/><Relationship Id="rId2" Type="http://schemas.openxmlformats.org/officeDocument/2006/relationships/hyperlink" Target="https://doi.org/10.1155/2019/9507938" TargetMode="External"/><Relationship Id="rId1" Type="http://schemas.openxmlformats.org/officeDocument/2006/relationships/slideLayout" Target="../slideLayouts/slideLayout2.xml"/><Relationship Id="rId6" Type="http://schemas.openxmlformats.org/officeDocument/2006/relationships/hyperlink" Target="https://doi.org/10.1016/j.ophtha.2015.04.019" TargetMode="External"/><Relationship Id="rId5" Type="http://schemas.openxmlformats.org/officeDocument/2006/relationships/hyperlink" Target="https://doi.org/10.1167/tvst.8.3.55" TargetMode="External"/><Relationship Id="rId10" Type="http://schemas.openxmlformats.org/officeDocument/2006/relationships/hyperlink" Target="https://doi.org/10.1155/2019/7250563" TargetMode="External"/><Relationship Id="rId4" Type="http://schemas.openxmlformats.org/officeDocument/2006/relationships/hyperlink" Target="https://doi.org/10.1097/IJG.0000000000000777" TargetMode="External"/><Relationship Id="rId9" Type="http://schemas.openxmlformats.org/officeDocument/2006/relationships/hyperlink" Target="https://doi.org/10.1136/bjo.2005.088526"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75847" y="1442521"/>
            <a:ext cx="7761653" cy="1355750"/>
          </a:xfrm>
        </p:spPr>
        <p:txBody>
          <a:bodyPr>
            <a:normAutofit/>
          </a:bodyPr>
          <a:lstStyle/>
          <a:p>
            <a:r>
              <a:rPr lang="en-US" sz="4600">
                <a:cs typeface="Calibri Light"/>
              </a:rPr>
              <a:t>Smart Eye Drops</a:t>
            </a:r>
          </a:p>
        </p:txBody>
      </p:sp>
      <p:sp>
        <p:nvSpPr>
          <p:cNvPr id="3" name="Subtitle 2"/>
          <p:cNvSpPr>
            <a:spLocks noGrp="1"/>
          </p:cNvSpPr>
          <p:nvPr>
            <p:ph type="subTitle" idx="1"/>
          </p:nvPr>
        </p:nvSpPr>
        <p:spPr>
          <a:xfrm>
            <a:off x="175847" y="2876008"/>
            <a:ext cx="7279053" cy="1282347"/>
          </a:xfrm>
        </p:spPr>
        <p:txBody>
          <a:bodyPr vert="horz" lIns="91440" tIns="45720" rIns="91440" bIns="45720" rtlCol="0" anchor="t">
            <a:noAutofit/>
          </a:bodyPr>
          <a:lstStyle/>
          <a:p>
            <a:r>
              <a:rPr lang="en-US" sz="2000">
                <a:cs typeface="Calibri"/>
              </a:rPr>
              <a:t>Sponsored by Vodafone</a:t>
            </a:r>
          </a:p>
          <a:p>
            <a:r>
              <a:rPr lang="en-US" sz="2000">
                <a:cs typeface="Calibri"/>
              </a:rPr>
              <a:t>Marco Aguilar, Aaron Alvarez, Ana Cortes, Jonathan Nunez, Ivan Yu, Feng You</a:t>
            </a:r>
          </a:p>
          <a:p>
            <a:r>
              <a:rPr lang="en-US" sz="2000">
                <a:cs typeface="Calibri"/>
              </a:rPr>
              <a:t>Advisor: Navid Amini, Kevin Delao</a:t>
            </a:r>
          </a:p>
          <a:p>
            <a:r>
              <a:rPr lang="en-US" sz="2000">
                <a:cs typeface="Calibri"/>
              </a:rPr>
              <a:t>Liaison: Haley Kirk</a:t>
            </a:r>
          </a:p>
        </p:txBody>
      </p:sp>
      <p:sp>
        <p:nvSpPr>
          <p:cNvPr id="25" name="Freeform 17">
            <a:extLst>
              <a:ext uri="{FF2B5EF4-FFF2-40B4-BE49-F238E27FC236}">
                <a16:creationId xmlns:a16="http://schemas.microsoft.com/office/drawing/2014/main" id="{41F18803-BE79-4916-AE6B-5DE238B36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663110" cy="2130951"/>
          </a:xfrm>
          <a:custGeom>
            <a:avLst/>
            <a:gdLst>
              <a:gd name="connsiteX0" fmla="*/ 0 w 8663110"/>
              <a:gd name="connsiteY0" fmla="*/ 0 h 2130951"/>
              <a:gd name="connsiteX1" fmla="*/ 819150 w 8663110"/>
              <a:gd name="connsiteY1" fmla="*/ 0 h 2130951"/>
              <a:gd name="connsiteX2" fmla="*/ 1028700 w 8663110"/>
              <a:gd name="connsiteY2" fmla="*/ 0 h 2130951"/>
              <a:gd name="connsiteX3" fmla="*/ 4187970 w 8663110"/>
              <a:gd name="connsiteY3" fmla="*/ 0 h 2130951"/>
              <a:gd name="connsiteX4" fmla="*/ 4400550 w 8663110"/>
              <a:gd name="connsiteY4" fmla="*/ 0 h 2130951"/>
              <a:gd name="connsiteX5" fmla="*/ 5262791 w 8663110"/>
              <a:gd name="connsiteY5" fmla="*/ 0 h 2130951"/>
              <a:gd name="connsiteX6" fmla="*/ 5262791 w 8663110"/>
              <a:gd name="connsiteY6" fmla="*/ 478 h 2130951"/>
              <a:gd name="connsiteX7" fmla="*/ 8663110 w 8663110"/>
              <a:gd name="connsiteY7" fmla="*/ 478 h 2130951"/>
              <a:gd name="connsiteX8" fmla="*/ 7676422 w 8663110"/>
              <a:gd name="connsiteY8" fmla="*/ 2130951 h 2130951"/>
              <a:gd name="connsiteX9" fmla="*/ 4400550 w 8663110"/>
              <a:gd name="connsiteY9" fmla="*/ 2130951 h 2130951"/>
              <a:gd name="connsiteX10" fmla="*/ 4187970 w 8663110"/>
              <a:gd name="connsiteY10" fmla="*/ 2130951 h 2130951"/>
              <a:gd name="connsiteX11" fmla="*/ 1028700 w 8663110"/>
              <a:gd name="connsiteY11" fmla="*/ 2130951 h 2130951"/>
              <a:gd name="connsiteX12" fmla="*/ 819150 w 8663110"/>
              <a:gd name="connsiteY12" fmla="*/ 2130951 h 2130951"/>
              <a:gd name="connsiteX13" fmla="*/ 0 w 8663110"/>
              <a:gd name="connsiteY13"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63110" h="2130951">
                <a:moveTo>
                  <a:pt x="0" y="0"/>
                </a:moveTo>
                <a:lnTo>
                  <a:pt x="819150" y="0"/>
                </a:lnTo>
                <a:lnTo>
                  <a:pt x="1028700" y="0"/>
                </a:lnTo>
                <a:lnTo>
                  <a:pt x="4187970" y="0"/>
                </a:lnTo>
                <a:lnTo>
                  <a:pt x="4400550" y="0"/>
                </a:lnTo>
                <a:lnTo>
                  <a:pt x="5262791" y="0"/>
                </a:lnTo>
                <a:lnTo>
                  <a:pt x="5262791" y="478"/>
                </a:lnTo>
                <a:lnTo>
                  <a:pt x="8663110" y="478"/>
                </a:lnTo>
                <a:lnTo>
                  <a:pt x="7676422" y="2130951"/>
                </a:lnTo>
                <a:lnTo>
                  <a:pt x="4400550" y="2130951"/>
                </a:lnTo>
                <a:lnTo>
                  <a:pt x="4187970" y="2130951"/>
                </a:lnTo>
                <a:lnTo>
                  <a:pt x="1028700" y="2130951"/>
                </a:lnTo>
                <a:lnTo>
                  <a:pt x="819150" y="2130951"/>
                </a:lnTo>
                <a:lnTo>
                  <a:pt x="0" y="2130951"/>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11" descr="A picture containing drawing&#10;&#10;Description generated with very high confidence">
            <a:extLst>
              <a:ext uri="{FF2B5EF4-FFF2-40B4-BE49-F238E27FC236}">
                <a16:creationId xmlns:a16="http://schemas.microsoft.com/office/drawing/2014/main" id="{513F4CB8-0C4E-4DEC-A226-C77EF46410E1}"/>
              </a:ext>
            </a:extLst>
          </p:cNvPr>
          <p:cNvPicPr>
            <a:picLocks noChangeAspect="1"/>
          </p:cNvPicPr>
          <p:nvPr/>
        </p:nvPicPr>
        <p:blipFill>
          <a:blip r:embed="rId3"/>
          <a:stretch>
            <a:fillRect/>
          </a:stretch>
        </p:blipFill>
        <p:spPr>
          <a:xfrm>
            <a:off x="9121677" y="643467"/>
            <a:ext cx="2290021" cy="2624667"/>
          </a:xfrm>
          <a:prstGeom prst="rect">
            <a:avLst/>
          </a:prstGeom>
        </p:spPr>
      </p:pic>
      <p:sp>
        <p:nvSpPr>
          <p:cNvPr id="27" name="Freeform 18">
            <a:extLst>
              <a:ext uri="{FF2B5EF4-FFF2-40B4-BE49-F238E27FC236}">
                <a16:creationId xmlns:a16="http://schemas.microsoft.com/office/drawing/2014/main" id="{C15229F3-7A2E-4558-98FE-7A5F69409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683319"/>
            <a:ext cx="6516874" cy="2174681"/>
          </a:xfrm>
          <a:custGeom>
            <a:avLst/>
            <a:gdLst>
              <a:gd name="connsiteX0" fmla="*/ 0 w 6516874"/>
              <a:gd name="connsiteY0" fmla="*/ 0 h 2174681"/>
              <a:gd name="connsiteX1" fmla="*/ 819150 w 6516874"/>
              <a:gd name="connsiteY1" fmla="*/ 0 h 2174681"/>
              <a:gd name="connsiteX2" fmla="*/ 1038225 w 6516874"/>
              <a:gd name="connsiteY2" fmla="*/ 0 h 2174681"/>
              <a:gd name="connsiteX3" fmla="*/ 6516874 w 6516874"/>
              <a:gd name="connsiteY3" fmla="*/ 0 h 2174681"/>
              <a:gd name="connsiteX4" fmla="*/ 5509712 w 6516874"/>
              <a:gd name="connsiteY4" fmla="*/ 2174681 h 2174681"/>
              <a:gd name="connsiteX5" fmla="*/ 1038225 w 6516874"/>
              <a:gd name="connsiteY5" fmla="*/ 2174681 h 2174681"/>
              <a:gd name="connsiteX6" fmla="*/ 947987 w 6516874"/>
              <a:gd name="connsiteY6" fmla="*/ 2174681 h 2174681"/>
              <a:gd name="connsiteX7" fmla="*/ 819150 w 6516874"/>
              <a:gd name="connsiteY7" fmla="*/ 2174681 h 2174681"/>
              <a:gd name="connsiteX8" fmla="*/ 0 w 6516874"/>
              <a:gd name="connsiteY8" fmla="*/ 2174681 h 217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16874" h="2174681">
                <a:moveTo>
                  <a:pt x="0" y="0"/>
                </a:moveTo>
                <a:lnTo>
                  <a:pt x="819150" y="0"/>
                </a:lnTo>
                <a:lnTo>
                  <a:pt x="1038225" y="0"/>
                </a:lnTo>
                <a:lnTo>
                  <a:pt x="6516874" y="0"/>
                </a:lnTo>
                <a:lnTo>
                  <a:pt x="5509712" y="2174681"/>
                </a:lnTo>
                <a:lnTo>
                  <a:pt x="1038225" y="2174681"/>
                </a:lnTo>
                <a:lnTo>
                  <a:pt x="947987" y="2174681"/>
                </a:lnTo>
                <a:lnTo>
                  <a:pt x="819150" y="2174681"/>
                </a:lnTo>
                <a:lnTo>
                  <a:pt x="0" y="2174681"/>
                </a:lnTo>
                <a:close/>
              </a:path>
            </a:pathLst>
          </a:cu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A picture containing drawing&#10;&#10;Description generated with very high confidence">
            <a:extLst>
              <a:ext uri="{FF2B5EF4-FFF2-40B4-BE49-F238E27FC236}">
                <a16:creationId xmlns:a16="http://schemas.microsoft.com/office/drawing/2014/main" id="{74412F66-9C73-4E85-BCD0-35DA17BE0C10}"/>
              </a:ext>
            </a:extLst>
          </p:cNvPr>
          <p:cNvPicPr>
            <a:picLocks noChangeAspect="1"/>
          </p:cNvPicPr>
          <p:nvPr/>
        </p:nvPicPr>
        <p:blipFill>
          <a:blip r:embed="rId4"/>
          <a:stretch>
            <a:fillRect/>
          </a:stretch>
        </p:blipFill>
        <p:spPr>
          <a:xfrm>
            <a:off x="8953011" y="3609404"/>
            <a:ext cx="2627311" cy="2627311"/>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9AB85-B808-4467-A883-62BA1175451B}"/>
              </a:ext>
            </a:extLst>
          </p:cNvPr>
          <p:cNvSpPr>
            <a:spLocks noGrp="1"/>
          </p:cNvSpPr>
          <p:nvPr>
            <p:ph type="title"/>
          </p:nvPr>
        </p:nvSpPr>
        <p:spPr>
          <a:xfrm>
            <a:off x="801098" y="1396289"/>
            <a:ext cx="5277333" cy="1325563"/>
          </a:xfrm>
        </p:spPr>
        <p:txBody>
          <a:bodyPr>
            <a:normAutofit/>
          </a:bodyPr>
          <a:lstStyle/>
          <a:p>
            <a:r>
              <a:rPr lang="en-US">
                <a:cs typeface="Calibri Light"/>
              </a:rPr>
              <a:t>Technologies Used</a:t>
            </a:r>
            <a:endParaRPr lang="en-US"/>
          </a:p>
        </p:txBody>
      </p:sp>
      <p:sp>
        <p:nvSpPr>
          <p:cNvPr id="14" name="Content Placeholder 13">
            <a:extLst>
              <a:ext uri="{FF2B5EF4-FFF2-40B4-BE49-F238E27FC236}">
                <a16:creationId xmlns:a16="http://schemas.microsoft.com/office/drawing/2014/main" id="{F95A9BAA-04F1-4B9F-91AB-C53D8AC53BDF}"/>
              </a:ext>
            </a:extLst>
          </p:cNvPr>
          <p:cNvSpPr>
            <a:spLocks noGrp="1"/>
          </p:cNvSpPr>
          <p:nvPr>
            <p:ph idx="1"/>
          </p:nvPr>
        </p:nvSpPr>
        <p:spPr>
          <a:xfrm>
            <a:off x="799140" y="2871982"/>
            <a:ext cx="4827249" cy="3181684"/>
          </a:xfrm>
        </p:spPr>
        <p:txBody>
          <a:bodyPr vert="horz" lIns="91440" tIns="45720" rIns="91440" bIns="45720" rtlCol="0" anchor="t">
            <a:normAutofit/>
          </a:bodyPr>
          <a:lstStyle/>
          <a:p>
            <a:r>
              <a:rPr lang="en-US" sz="2000" err="1">
                <a:cs typeface="Calibri"/>
              </a:rPr>
              <a:t>MBientLab</a:t>
            </a:r>
            <a:r>
              <a:rPr lang="en-US" sz="2000">
                <a:cs typeface="Calibri"/>
              </a:rPr>
              <a:t> API and Technologies</a:t>
            </a:r>
          </a:p>
          <a:p>
            <a:r>
              <a:rPr lang="en-US" sz="2000">
                <a:cs typeface="Calibri"/>
              </a:rPr>
              <a:t>Amazon Web Services (AWS)</a:t>
            </a:r>
          </a:p>
          <a:p>
            <a:pPr lvl="1"/>
            <a:r>
              <a:rPr lang="en-US" sz="2000">
                <a:cs typeface="Calibri"/>
              </a:rPr>
              <a:t>EC2, SageMaker, DynamoDB</a:t>
            </a:r>
          </a:p>
          <a:p>
            <a:r>
              <a:rPr lang="en-US" sz="2000">
                <a:cs typeface="Calibri"/>
              </a:rPr>
              <a:t>Android OS for mobile application</a:t>
            </a:r>
          </a:p>
          <a:p>
            <a:endParaRPr lang="en-US" sz="1800">
              <a:cs typeface="Calibri"/>
            </a:endParaRPr>
          </a:p>
          <a:p>
            <a:endParaRPr lang="en-US" sz="1800">
              <a:cs typeface="Calibri"/>
            </a:endParaRPr>
          </a:p>
        </p:txBody>
      </p:sp>
      <p:sp>
        <p:nvSpPr>
          <p:cNvPr id="110" name="Oval 109">
            <a:extLst>
              <a:ext uri="{FF2B5EF4-FFF2-40B4-BE49-F238E27FC236}">
                <a16:creationId xmlns:a16="http://schemas.microsoft.com/office/drawing/2014/main" id="{C99A8FB7-A79B-4BC9-9D56-B79587F6A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5005" y="2650637"/>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Oval 111">
            <a:extLst>
              <a:ext uri="{FF2B5EF4-FFF2-40B4-BE49-F238E27FC236}">
                <a16:creationId xmlns:a16="http://schemas.microsoft.com/office/drawing/2014/main" id="{B6114379-CEF2-4927-BEAC-763037C09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9597" y="2815229"/>
            <a:ext cx="2788920" cy="27889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Freeform: Shape 113">
            <a:extLst>
              <a:ext uri="{FF2B5EF4-FFF2-40B4-BE49-F238E27FC236}">
                <a16:creationId xmlns:a16="http://schemas.microsoft.com/office/drawing/2014/main" id="{B23893E2-3349-46D7-A7AA-B9E447957F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96859" y="0"/>
            <a:ext cx="4198060" cy="3650200"/>
          </a:xfrm>
          <a:custGeom>
            <a:avLst/>
            <a:gdLst>
              <a:gd name="connsiteX0" fmla="*/ 262846 w 4198060"/>
              <a:gd name="connsiteY0" fmla="*/ 0 h 3650200"/>
              <a:gd name="connsiteX1" fmla="*/ 4198060 w 4198060"/>
              <a:gd name="connsiteY1" fmla="*/ 0 h 3650200"/>
              <a:gd name="connsiteX2" fmla="*/ 4198060 w 4198060"/>
              <a:gd name="connsiteY2" fmla="*/ 3021648 h 3650200"/>
              <a:gd name="connsiteX3" fmla="*/ 4142653 w 4198060"/>
              <a:gd name="connsiteY3" fmla="*/ 3072005 h 3650200"/>
              <a:gd name="connsiteX4" fmla="*/ 2532040 w 4198060"/>
              <a:gd name="connsiteY4" fmla="*/ 3650200 h 3650200"/>
              <a:gd name="connsiteX5" fmla="*/ 0 w 4198060"/>
              <a:gd name="connsiteY5" fmla="*/ 1118160 h 3650200"/>
              <a:gd name="connsiteX6" fmla="*/ 198981 w 4198060"/>
              <a:gd name="connsiteY6" fmla="*/ 132576 h 365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8060" h="3650200">
                <a:moveTo>
                  <a:pt x="262846" y="0"/>
                </a:moveTo>
                <a:lnTo>
                  <a:pt x="4198060" y="0"/>
                </a:lnTo>
                <a:lnTo>
                  <a:pt x="4198060" y="3021648"/>
                </a:lnTo>
                <a:lnTo>
                  <a:pt x="4142653" y="3072005"/>
                </a:lnTo>
                <a:cubicBezTo>
                  <a:pt x="3704967" y="3433216"/>
                  <a:pt x="3143843" y="3650200"/>
                  <a:pt x="2532040" y="3650200"/>
                </a:cubicBezTo>
                <a:cubicBezTo>
                  <a:pt x="1133633" y="3650200"/>
                  <a:pt x="0" y="2516567"/>
                  <a:pt x="0" y="1118160"/>
                </a:cubicBezTo>
                <a:cubicBezTo>
                  <a:pt x="0" y="768558"/>
                  <a:pt x="70852" y="435505"/>
                  <a:pt x="198981" y="132576"/>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Freeform: Shape 115">
            <a:extLst>
              <a:ext uri="{FF2B5EF4-FFF2-40B4-BE49-F238E27FC236}">
                <a16:creationId xmlns:a16="http://schemas.microsoft.com/office/drawing/2014/main" id="{C14C23C8-0D86-4D9E-A9C7-76291675C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0603" y="1"/>
            <a:ext cx="4034316" cy="3486455"/>
          </a:xfrm>
          <a:custGeom>
            <a:avLst/>
            <a:gdLst>
              <a:gd name="connsiteX0" fmla="*/ 280681 w 4034316"/>
              <a:gd name="connsiteY0" fmla="*/ 0 h 3486455"/>
              <a:gd name="connsiteX1" fmla="*/ 4034316 w 4034316"/>
              <a:gd name="connsiteY1" fmla="*/ 0 h 3486455"/>
              <a:gd name="connsiteX2" fmla="*/ 4034316 w 4034316"/>
              <a:gd name="connsiteY2" fmla="*/ 2800630 h 3486455"/>
              <a:gd name="connsiteX3" fmla="*/ 3874752 w 4034316"/>
              <a:gd name="connsiteY3" fmla="*/ 2945652 h 3486455"/>
              <a:gd name="connsiteX4" fmla="*/ 2368296 w 4034316"/>
              <a:gd name="connsiteY4" fmla="*/ 3486455 h 3486455"/>
              <a:gd name="connsiteX5" fmla="*/ 0 w 4034316"/>
              <a:gd name="connsiteY5" fmla="*/ 1118159 h 3486455"/>
              <a:gd name="connsiteX6" fmla="*/ 186113 w 4034316"/>
              <a:gd name="connsiteY6" fmla="*/ 196311 h 348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4316" h="3486455">
                <a:moveTo>
                  <a:pt x="280681" y="0"/>
                </a:moveTo>
                <a:lnTo>
                  <a:pt x="4034316" y="0"/>
                </a:lnTo>
                <a:lnTo>
                  <a:pt x="4034316" y="2800630"/>
                </a:lnTo>
                <a:lnTo>
                  <a:pt x="3874752" y="2945652"/>
                </a:lnTo>
                <a:cubicBezTo>
                  <a:pt x="3465371" y="3283503"/>
                  <a:pt x="2940535" y="3486455"/>
                  <a:pt x="2368296" y="3486455"/>
                </a:cubicBezTo>
                <a:cubicBezTo>
                  <a:pt x="1060322" y="3486455"/>
                  <a:pt x="0" y="2426133"/>
                  <a:pt x="0" y="1118159"/>
                </a:cubicBezTo>
                <a:cubicBezTo>
                  <a:pt x="0" y="791166"/>
                  <a:pt x="66270" y="479650"/>
                  <a:pt x="186113" y="19631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A picture containing drawing&#10;&#10;Description generated with very high confidence">
            <a:extLst>
              <a:ext uri="{FF2B5EF4-FFF2-40B4-BE49-F238E27FC236}">
                <a16:creationId xmlns:a16="http://schemas.microsoft.com/office/drawing/2014/main" id="{AA3ED6AF-CA89-4D4B-A1A3-ED7EEFD4F511}"/>
              </a:ext>
            </a:extLst>
          </p:cNvPr>
          <p:cNvPicPr>
            <a:picLocks noChangeAspect="1"/>
          </p:cNvPicPr>
          <p:nvPr/>
        </p:nvPicPr>
        <p:blipFill>
          <a:blip r:embed="rId3"/>
          <a:stretch>
            <a:fillRect/>
          </a:stretch>
        </p:blipFill>
        <p:spPr>
          <a:xfrm>
            <a:off x="8850774" y="554041"/>
            <a:ext cx="3028386" cy="1839744"/>
          </a:xfrm>
          <a:prstGeom prst="rect">
            <a:avLst/>
          </a:prstGeom>
        </p:spPr>
      </p:pic>
      <p:pic>
        <p:nvPicPr>
          <p:cNvPr id="8" name="Picture 8" descr="A picture containing drawing&#10;&#10;Description generated with very high confidence">
            <a:extLst>
              <a:ext uri="{FF2B5EF4-FFF2-40B4-BE49-F238E27FC236}">
                <a16:creationId xmlns:a16="http://schemas.microsoft.com/office/drawing/2014/main" id="{35F7DF24-DECD-4AFC-BA76-FA74131A3FDA}"/>
              </a:ext>
            </a:extLst>
          </p:cNvPr>
          <p:cNvPicPr>
            <a:picLocks noChangeAspect="1"/>
          </p:cNvPicPr>
          <p:nvPr/>
        </p:nvPicPr>
        <p:blipFill>
          <a:blip r:embed="rId4"/>
          <a:stretch>
            <a:fillRect/>
          </a:stretch>
        </p:blipFill>
        <p:spPr>
          <a:xfrm>
            <a:off x="6369366" y="3675291"/>
            <a:ext cx="1741359" cy="1162357"/>
          </a:xfrm>
          <a:prstGeom prst="rect">
            <a:avLst/>
          </a:prstGeom>
        </p:spPr>
      </p:pic>
      <p:sp>
        <p:nvSpPr>
          <p:cNvPr id="118" name="Freeform: Shape 117">
            <a:extLst>
              <a:ext uri="{FF2B5EF4-FFF2-40B4-BE49-F238E27FC236}">
                <a16:creationId xmlns:a16="http://schemas.microsoft.com/office/drawing/2014/main" id="{2B7592FE-10D1-4664-B623-353F47C8D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8132" y="4032250"/>
            <a:ext cx="3303868" cy="2825750"/>
          </a:xfrm>
          <a:custGeom>
            <a:avLst/>
            <a:gdLst>
              <a:gd name="connsiteX0" fmla="*/ 1888600 w 3303868"/>
              <a:gd name="connsiteY0" fmla="*/ 0 h 2825750"/>
              <a:gd name="connsiteX1" fmla="*/ 3224042 w 3303868"/>
              <a:gd name="connsiteY1" fmla="*/ 553158 h 2825750"/>
              <a:gd name="connsiteX2" fmla="*/ 3303868 w 3303868"/>
              <a:gd name="connsiteY2" fmla="*/ 640989 h 2825750"/>
              <a:gd name="connsiteX3" fmla="*/ 3303868 w 3303868"/>
              <a:gd name="connsiteY3" fmla="*/ 2825750 h 2825750"/>
              <a:gd name="connsiteX4" fmla="*/ 250380 w 3303868"/>
              <a:gd name="connsiteY4" fmla="*/ 2825750 h 2825750"/>
              <a:gd name="connsiteX5" fmla="*/ 227944 w 3303868"/>
              <a:gd name="connsiteY5" fmla="*/ 2788819 h 2825750"/>
              <a:gd name="connsiteX6" fmla="*/ 0 w 3303868"/>
              <a:gd name="connsiteY6" fmla="*/ 1888600 h 2825750"/>
              <a:gd name="connsiteX7" fmla="*/ 1888600 w 3303868"/>
              <a:gd name="connsiteY7" fmla="*/ 0 h 282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3868" h="2825750">
                <a:moveTo>
                  <a:pt x="1888600" y="0"/>
                </a:moveTo>
                <a:cubicBezTo>
                  <a:pt x="2410123" y="0"/>
                  <a:pt x="2882273" y="211389"/>
                  <a:pt x="3224042" y="553158"/>
                </a:cubicBezTo>
                <a:lnTo>
                  <a:pt x="3303868" y="640989"/>
                </a:lnTo>
                <a:lnTo>
                  <a:pt x="3303868" y="2825750"/>
                </a:lnTo>
                <a:lnTo>
                  <a:pt x="250380" y="2825750"/>
                </a:lnTo>
                <a:lnTo>
                  <a:pt x="227944" y="2788819"/>
                </a:lnTo>
                <a:cubicBezTo>
                  <a:pt x="82574" y="2521217"/>
                  <a:pt x="0" y="2214552"/>
                  <a:pt x="0" y="1888600"/>
                </a:cubicBezTo>
                <a:cubicBezTo>
                  <a:pt x="0" y="845555"/>
                  <a:pt x="845555" y="0"/>
                  <a:pt x="188860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Freeform: Shape 119">
            <a:extLst>
              <a:ext uri="{FF2B5EF4-FFF2-40B4-BE49-F238E27FC236}">
                <a16:creationId xmlns:a16="http://schemas.microsoft.com/office/drawing/2014/main" id="{32248578-C6EF-47FB-8B88-AD65C27452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53088" y="4197206"/>
            <a:ext cx="3138912" cy="2660795"/>
          </a:xfrm>
          <a:custGeom>
            <a:avLst/>
            <a:gdLst>
              <a:gd name="connsiteX0" fmla="*/ 1723644 w 3138912"/>
              <a:gd name="connsiteY0" fmla="*/ 0 h 2660795"/>
              <a:gd name="connsiteX1" fmla="*/ 3053691 w 3138912"/>
              <a:gd name="connsiteY1" fmla="*/ 627247 h 2660795"/>
              <a:gd name="connsiteX2" fmla="*/ 3138912 w 3138912"/>
              <a:gd name="connsiteY2" fmla="*/ 741211 h 2660795"/>
              <a:gd name="connsiteX3" fmla="*/ 3138912 w 3138912"/>
              <a:gd name="connsiteY3" fmla="*/ 2660795 h 2660795"/>
              <a:gd name="connsiteX4" fmla="*/ 278239 w 3138912"/>
              <a:gd name="connsiteY4" fmla="*/ 2660795 h 2660795"/>
              <a:gd name="connsiteX5" fmla="*/ 208035 w 3138912"/>
              <a:gd name="connsiteY5" fmla="*/ 2545235 h 2660795"/>
              <a:gd name="connsiteX6" fmla="*/ 0 w 3138912"/>
              <a:gd name="connsiteY6" fmla="*/ 1723644 h 2660795"/>
              <a:gd name="connsiteX7" fmla="*/ 1723644 w 3138912"/>
              <a:gd name="connsiteY7" fmla="*/ 0 h 266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8912" h="2660795">
                <a:moveTo>
                  <a:pt x="1723644" y="0"/>
                </a:moveTo>
                <a:cubicBezTo>
                  <a:pt x="2259111" y="0"/>
                  <a:pt x="2737550" y="244172"/>
                  <a:pt x="3053691" y="627247"/>
                </a:cubicBezTo>
                <a:lnTo>
                  <a:pt x="3138912" y="741211"/>
                </a:lnTo>
                <a:lnTo>
                  <a:pt x="3138912" y="2660795"/>
                </a:lnTo>
                <a:lnTo>
                  <a:pt x="278239" y="2660795"/>
                </a:lnTo>
                <a:lnTo>
                  <a:pt x="208035" y="2545235"/>
                </a:lnTo>
                <a:cubicBezTo>
                  <a:pt x="75362" y="2301006"/>
                  <a:pt x="0" y="2021126"/>
                  <a:pt x="0" y="1723644"/>
                </a:cubicBezTo>
                <a:cubicBezTo>
                  <a:pt x="0" y="771702"/>
                  <a:pt x="771702" y="0"/>
                  <a:pt x="172364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6" descr="A picture containing drawing&#10;&#10;Description generated with very high confidence">
            <a:extLst>
              <a:ext uri="{FF2B5EF4-FFF2-40B4-BE49-F238E27FC236}">
                <a16:creationId xmlns:a16="http://schemas.microsoft.com/office/drawing/2014/main" id="{3E27E1D6-5902-4FB8-A517-E5F7A071012E}"/>
              </a:ext>
            </a:extLst>
          </p:cNvPr>
          <p:cNvPicPr>
            <a:picLocks noChangeAspect="1"/>
          </p:cNvPicPr>
          <p:nvPr/>
        </p:nvPicPr>
        <p:blipFill>
          <a:blip r:embed="rId5"/>
          <a:stretch>
            <a:fillRect/>
          </a:stretch>
        </p:blipFill>
        <p:spPr>
          <a:xfrm>
            <a:off x="9582150" y="5529567"/>
            <a:ext cx="2407535" cy="481507"/>
          </a:xfrm>
          <a:prstGeom prst="rect">
            <a:avLst/>
          </a:prstGeom>
        </p:spPr>
      </p:pic>
      <p:sp>
        <p:nvSpPr>
          <p:cNvPr id="3" name="TextBox 2">
            <a:extLst>
              <a:ext uri="{FF2B5EF4-FFF2-40B4-BE49-F238E27FC236}">
                <a16:creationId xmlns:a16="http://schemas.microsoft.com/office/drawing/2014/main" id="{F2BE22CC-D856-4518-8073-8AB288932B29}"/>
              </a:ext>
            </a:extLst>
          </p:cNvPr>
          <p:cNvSpPr txBox="1"/>
          <p:nvPr/>
        </p:nvSpPr>
        <p:spPr>
          <a:xfrm>
            <a:off x="10499785" y="6455622"/>
            <a:ext cx="18288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2400">
                <a:solidFill>
                  <a:schemeClr val="bg1"/>
                </a:solidFill>
              </a:rPr>
              <a:t>Ana Cortes</a:t>
            </a:r>
            <a:endParaRPr lang="en-US" sz="2400">
              <a:solidFill>
                <a:schemeClr val="bg1"/>
              </a:solidFill>
              <a:cs typeface="Calibri"/>
            </a:endParaRPr>
          </a:p>
        </p:txBody>
      </p:sp>
    </p:spTree>
    <p:extLst>
      <p:ext uri="{BB962C8B-B14F-4D97-AF65-F5344CB8AC3E}">
        <p14:creationId xmlns:p14="http://schemas.microsoft.com/office/powerpoint/2010/main" val="2901476259"/>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6A64F-7F68-4AFF-918F-260D631D3A20}"/>
              </a:ext>
            </a:extLst>
          </p:cNvPr>
          <p:cNvSpPr>
            <a:spLocks noGrp="1"/>
          </p:cNvSpPr>
          <p:nvPr>
            <p:ph type="title"/>
          </p:nvPr>
        </p:nvSpPr>
        <p:spPr>
          <a:xfrm>
            <a:off x="838200" y="723578"/>
            <a:ext cx="4595071" cy="1645501"/>
          </a:xfrm>
        </p:spPr>
        <p:txBody>
          <a:bodyPr vert="horz" lIns="91440" tIns="45720" rIns="91440" bIns="45720" rtlCol="0" anchor="ctr">
            <a:normAutofit/>
          </a:bodyPr>
          <a:lstStyle/>
          <a:p>
            <a:r>
              <a:rPr lang="en-US"/>
              <a:t>Technologies Used </a:t>
            </a:r>
          </a:p>
        </p:txBody>
      </p:sp>
      <p:sp>
        <p:nvSpPr>
          <p:cNvPr id="5" name="TextBox 4">
            <a:extLst>
              <a:ext uri="{FF2B5EF4-FFF2-40B4-BE49-F238E27FC236}">
                <a16:creationId xmlns:a16="http://schemas.microsoft.com/office/drawing/2014/main" id="{D9479EB1-2853-4D0B-8174-1DC788C76319}"/>
              </a:ext>
            </a:extLst>
          </p:cNvPr>
          <p:cNvSpPr txBox="1"/>
          <p:nvPr/>
        </p:nvSpPr>
        <p:spPr>
          <a:xfrm>
            <a:off x="838200" y="2548467"/>
            <a:ext cx="4595071" cy="3628495"/>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2000"/>
              <a:t>MBientLab MetaMotionC (MMC) and MetaMotionR (MMR) offer real-time information of motion and environmental sensor data</a:t>
            </a:r>
          </a:p>
          <a:p>
            <a:pPr marL="285750" indent="-228600">
              <a:lnSpc>
                <a:spcPct val="90000"/>
              </a:lnSpc>
              <a:spcAft>
                <a:spcPts val="600"/>
              </a:spcAft>
              <a:buFont typeface="Arial" panose="020B0604020202020204" pitchFamily="34" charset="0"/>
              <a:buChar char="•"/>
            </a:pPr>
            <a:r>
              <a:rPr lang="en-US" sz="2000"/>
              <a:t>Pressure sensor and MMC are attached to the eye drop container to collect input from the user and state (e.g. tilted or at equilibrium)</a:t>
            </a:r>
          </a:p>
        </p:txBody>
      </p:sp>
      <p:sp>
        <p:nvSpPr>
          <p:cNvPr id="71" name="Rectangle 70">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991" y="3474720"/>
            <a:ext cx="6100914"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9584" y="0"/>
            <a:ext cx="6192415"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6" descr="A circuit board&#10;&#10;Description generated with very high confidence">
            <a:extLst>
              <a:ext uri="{FF2B5EF4-FFF2-40B4-BE49-F238E27FC236}">
                <a16:creationId xmlns:a16="http://schemas.microsoft.com/office/drawing/2014/main" id="{8CA5147B-4E64-4CB0-B49B-443104264481}"/>
              </a:ext>
            </a:extLst>
          </p:cNvPr>
          <p:cNvPicPr>
            <a:picLocks noChangeAspect="1"/>
          </p:cNvPicPr>
          <p:nvPr/>
        </p:nvPicPr>
        <p:blipFill>
          <a:blip r:embed="rId3"/>
          <a:stretch>
            <a:fillRect/>
          </a:stretch>
        </p:blipFill>
        <p:spPr>
          <a:xfrm>
            <a:off x="6656842" y="321734"/>
            <a:ext cx="1892448" cy="2739814"/>
          </a:xfrm>
          <a:prstGeom prst="rect">
            <a:avLst/>
          </a:prstGeom>
        </p:spPr>
      </p:pic>
      <p:sp>
        <p:nvSpPr>
          <p:cNvPr id="77" name="Rectangle 76">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9624"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A picture containing room&#10;&#10;Description generated with very high confidence">
            <a:extLst>
              <a:ext uri="{FF2B5EF4-FFF2-40B4-BE49-F238E27FC236}">
                <a16:creationId xmlns:a16="http://schemas.microsoft.com/office/drawing/2014/main" id="{B22DC6F6-1DA1-4064-81ED-20782A33F97E}"/>
              </a:ext>
            </a:extLst>
          </p:cNvPr>
          <p:cNvPicPr>
            <a:picLocks noGrp="1" noChangeAspect="1"/>
          </p:cNvPicPr>
          <p:nvPr>
            <p:ph idx="1"/>
          </p:nvPr>
        </p:nvPicPr>
        <p:blipFill rotWithShape="1">
          <a:blip r:embed="rId4"/>
          <a:stretch/>
        </p:blipFill>
        <p:spPr>
          <a:xfrm>
            <a:off x="9502775" y="509482"/>
            <a:ext cx="2364317" cy="2364317"/>
          </a:xfrm>
          <a:prstGeom prst="rect">
            <a:avLst/>
          </a:prstGeom>
        </p:spPr>
      </p:pic>
      <p:pic>
        <p:nvPicPr>
          <p:cNvPr id="14" name="Picture 14" descr="A close up of a device&#10;&#10;Description generated with very high confidence">
            <a:extLst>
              <a:ext uri="{FF2B5EF4-FFF2-40B4-BE49-F238E27FC236}">
                <a16:creationId xmlns:a16="http://schemas.microsoft.com/office/drawing/2014/main" id="{D5F08134-E712-4DB8-B620-3C8CD7E588F0}"/>
              </a:ext>
            </a:extLst>
          </p:cNvPr>
          <p:cNvPicPr>
            <a:picLocks noChangeAspect="1"/>
          </p:cNvPicPr>
          <p:nvPr/>
        </p:nvPicPr>
        <p:blipFill rotWithShape="1">
          <a:blip r:embed="rId5"/>
          <a:srcRect l="11861" t="10068" r="8585" b="7240"/>
          <a:stretch/>
        </p:blipFill>
        <p:spPr>
          <a:xfrm>
            <a:off x="7278277" y="3796452"/>
            <a:ext cx="3731445" cy="2559898"/>
          </a:xfrm>
          <a:prstGeom prst="rect">
            <a:avLst/>
          </a:prstGeom>
        </p:spPr>
      </p:pic>
      <p:sp>
        <p:nvSpPr>
          <p:cNvPr id="3" name="TextBox 2">
            <a:extLst>
              <a:ext uri="{FF2B5EF4-FFF2-40B4-BE49-F238E27FC236}">
                <a16:creationId xmlns:a16="http://schemas.microsoft.com/office/drawing/2014/main" id="{41C42FBF-80B1-4A7F-84C1-2E9C58B43393}"/>
              </a:ext>
            </a:extLst>
          </p:cNvPr>
          <p:cNvSpPr txBox="1"/>
          <p:nvPr/>
        </p:nvSpPr>
        <p:spPr>
          <a:xfrm>
            <a:off x="10695511" y="6461212"/>
            <a:ext cx="15811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2400">
                <a:solidFill>
                  <a:schemeClr val="bg1"/>
                </a:solidFill>
              </a:rPr>
              <a:t>Ana Cortes</a:t>
            </a:r>
            <a:endParaRPr lang="en-US" sz="2400">
              <a:solidFill>
                <a:schemeClr val="bg1"/>
              </a:solidFill>
              <a:cs typeface="Calibri"/>
            </a:endParaRPr>
          </a:p>
        </p:txBody>
      </p:sp>
      <p:sp>
        <p:nvSpPr>
          <p:cNvPr id="16" name="TextBox 15">
            <a:extLst>
              <a:ext uri="{FF2B5EF4-FFF2-40B4-BE49-F238E27FC236}">
                <a16:creationId xmlns:a16="http://schemas.microsoft.com/office/drawing/2014/main" id="{8E80158B-C3DC-4632-927B-4E5FC2E511D6}"/>
              </a:ext>
            </a:extLst>
          </p:cNvPr>
          <p:cNvSpPr txBox="1"/>
          <p:nvPr/>
        </p:nvSpPr>
        <p:spPr>
          <a:xfrm>
            <a:off x="10288038" y="107134"/>
            <a:ext cx="78935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2000">
                <a:solidFill>
                  <a:schemeClr val="bg1"/>
                </a:solidFill>
              </a:rPr>
              <a:t>MMC</a:t>
            </a:r>
            <a:endParaRPr lang="en-US"/>
          </a:p>
        </p:txBody>
      </p:sp>
      <p:sp>
        <p:nvSpPr>
          <p:cNvPr id="38" name="TextBox 37">
            <a:extLst>
              <a:ext uri="{FF2B5EF4-FFF2-40B4-BE49-F238E27FC236}">
                <a16:creationId xmlns:a16="http://schemas.microsoft.com/office/drawing/2014/main" id="{A01EAD57-709A-47A6-98C7-BCE8015EEFA5}"/>
              </a:ext>
            </a:extLst>
          </p:cNvPr>
          <p:cNvSpPr txBox="1"/>
          <p:nvPr/>
        </p:nvSpPr>
        <p:spPr>
          <a:xfrm>
            <a:off x="7198780" y="70559"/>
            <a:ext cx="78935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2000">
                <a:solidFill>
                  <a:schemeClr val="bg1"/>
                </a:solidFill>
              </a:rPr>
              <a:t>MMR</a:t>
            </a:r>
            <a:endParaRPr lang="en-US" sz="2000">
              <a:solidFill>
                <a:schemeClr val="bg1"/>
              </a:solidFill>
              <a:cs typeface="Calibri"/>
            </a:endParaRPr>
          </a:p>
        </p:txBody>
      </p:sp>
      <p:sp>
        <p:nvSpPr>
          <p:cNvPr id="40" name="TextBox 39">
            <a:extLst>
              <a:ext uri="{FF2B5EF4-FFF2-40B4-BE49-F238E27FC236}">
                <a16:creationId xmlns:a16="http://schemas.microsoft.com/office/drawing/2014/main" id="{285A1B60-5A24-450C-B615-39D3D1C2EED1}"/>
              </a:ext>
            </a:extLst>
          </p:cNvPr>
          <p:cNvSpPr txBox="1"/>
          <p:nvPr/>
        </p:nvSpPr>
        <p:spPr>
          <a:xfrm>
            <a:off x="8752666" y="3657034"/>
            <a:ext cx="273343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2000">
                <a:solidFill>
                  <a:schemeClr val="bg1"/>
                </a:solidFill>
              </a:rPr>
              <a:t>FSR 406</a:t>
            </a:r>
            <a:endParaRPr lang="en-US"/>
          </a:p>
        </p:txBody>
      </p:sp>
    </p:spTree>
    <p:extLst>
      <p:ext uri="{BB962C8B-B14F-4D97-AF65-F5344CB8AC3E}">
        <p14:creationId xmlns:p14="http://schemas.microsoft.com/office/powerpoint/2010/main" val="101116952"/>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72257994-BD97-4691-8B89-198A6D2BAB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AFA35F-91E7-403B-8DCF-E12A19BDD9F0}"/>
              </a:ext>
            </a:extLst>
          </p:cNvPr>
          <p:cNvSpPr>
            <a:spLocks noGrp="1"/>
          </p:cNvSpPr>
          <p:nvPr>
            <p:ph type="title"/>
          </p:nvPr>
        </p:nvSpPr>
        <p:spPr>
          <a:xfrm>
            <a:off x="1579605" y="4962633"/>
            <a:ext cx="8991600" cy="1264762"/>
          </a:xfrm>
          <a:solidFill>
            <a:srgbClr val="FFFFFF"/>
          </a:solidFill>
          <a:ln w="38100">
            <a:solidFill>
              <a:srgbClr val="404040"/>
            </a:solidFill>
            <a:miter lim="800000"/>
          </a:ln>
        </p:spPr>
        <p:txBody>
          <a:bodyPr vert="horz" lIns="91440" tIns="45720" rIns="91440" bIns="45720" rtlCol="0" anchor="ctr">
            <a:normAutofit/>
          </a:bodyPr>
          <a:lstStyle/>
          <a:p>
            <a:pPr algn="ctr"/>
            <a:r>
              <a:rPr lang="en-US" sz="4000">
                <a:solidFill>
                  <a:srgbClr val="404040"/>
                </a:solidFill>
              </a:rPr>
              <a:t>Prototype</a:t>
            </a:r>
          </a:p>
        </p:txBody>
      </p:sp>
      <p:pic>
        <p:nvPicPr>
          <p:cNvPr id="4" name="Picture 4" descr="A picture containing sitting, snow, table, white&#10;&#10;Description generated with very high confidence">
            <a:extLst>
              <a:ext uri="{FF2B5EF4-FFF2-40B4-BE49-F238E27FC236}">
                <a16:creationId xmlns:a16="http://schemas.microsoft.com/office/drawing/2014/main" id="{D7748705-BB31-4D9E-AA8C-9FF98D97F289}"/>
              </a:ext>
            </a:extLst>
          </p:cNvPr>
          <p:cNvPicPr>
            <a:picLocks noChangeAspect="1"/>
          </p:cNvPicPr>
          <p:nvPr/>
        </p:nvPicPr>
        <p:blipFill rotWithShape="1">
          <a:blip r:embed="rId3"/>
          <a:srcRect l="14985" r="12613" b="-2"/>
          <a:stretch/>
        </p:blipFill>
        <p:spPr>
          <a:xfrm>
            <a:off x="976990" y="400328"/>
            <a:ext cx="3416404" cy="3539066"/>
          </a:xfrm>
          <a:prstGeom prst="rect">
            <a:avLst/>
          </a:prstGeom>
        </p:spPr>
      </p:pic>
      <p:pic>
        <p:nvPicPr>
          <p:cNvPr id="5" name="Picture 5" descr="A picture containing indoor, table, sitting, bottle&#10;&#10;Description generated with very high confidence">
            <a:extLst>
              <a:ext uri="{FF2B5EF4-FFF2-40B4-BE49-F238E27FC236}">
                <a16:creationId xmlns:a16="http://schemas.microsoft.com/office/drawing/2014/main" id="{E7E7ABD3-C001-413B-8A0F-DE1DBD73800F}"/>
              </a:ext>
            </a:extLst>
          </p:cNvPr>
          <p:cNvPicPr>
            <a:picLocks noChangeAspect="1"/>
          </p:cNvPicPr>
          <p:nvPr/>
        </p:nvPicPr>
        <p:blipFill rotWithShape="1">
          <a:blip r:embed="rId4"/>
          <a:srcRect l="14932" r="12665" b="-2"/>
          <a:stretch/>
        </p:blipFill>
        <p:spPr>
          <a:xfrm>
            <a:off x="7756025" y="468977"/>
            <a:ext cx="3416451" cy="3539066"/>
          </a:xfrm>
          <a:prstGeom prst="rect">
            <a:avLst/>
          </a:prstGeom>
        </p:spPr>
      </p:pic>
      <p:sp>
        <p:nvSpPr>
          <p:cNvPr id="7" name="TextBox 6">
            <a:extLst>
              <a:ext uri="{FF2B5EF4-FFF2-40B4-BE49-F238E27FC236}">
                <a16:creationId xmlns:a16="http://schemas.microsoft.com/office/drawing/2014/main" id="{070A8032-D9FE-41E0-BDC1-3FF7620BA79E}"/>
              </a:ext>
            </a:extLst>
          </p:cNvPr>
          <p:cNvSpPr txBox="1"/>
          <p:nvPr/>
        </p:nvSpPr>
        <p:spPr>
          <a:xfrm>
            <a:off x="5417751" y="3179804"/>
            <a:ext cx="13908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MMR Sensor</a:t>
            </a:r>
          </a:p>
        </p:txBody>
      </p:sp>
      <p:sp>
        <p:nvSpPr>
          <p:cNvPr id="8" name="TextBox 7">
            <a:extLst>
              <a:ext uri="{FF2B5EF4-FFF2-40B4-BE49-F238E27FC236}">
                <a16:creationId xmlns:a16="http://schemas.microsoft.com/office/drawing/2014/main" id="{B3A9EF70-8CC9-4A03-887C-9BE507D43E53}"/>
              </a:ext>
            </a:extLst>
          </p:cNvPr>
          <p:cNvSpPr txBox="1"/>
          <p:nvPr/>
        </p:nvSpPr>
        <p:spPr>
          <a:xfrm>
            <a:off x="5390291" y="2170670"/>
            <a:ext cx="13702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Force sensor</a:t>
            </a:r>
          </a:p>
        </p:txBody>
      </p:sp>
      <p:sp>
        <p:nvSpPr>
          <p:cNvPr id="17" name="TextBox 16">
            <a:extLst>
              <a:ext uri="{FF2B5EF4-FFF2-40B4-BE49-F238E27FC236}">
                <a16:creationId xmlns:a16="http://schemas.microsoft.com/office/drawing/2014/main" id="{D7890803-CED2-42BB-B072-6C531B0668F3}"/>
              </a:ext>
            </a:extLst>
          </p:cNvPr>
          <p:cNvSpPr txBox="1"/>
          <p:nvPr/>
        </p:nvSpPr>
        <p:spPr>
          <a:xfrm>
            <a:off x="5431480" y="1243913"/>
            <a:ext cx="137022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Eye drop bottle</a:t>
            </a:r>
          </a:p>
        </p:txBody>
      </p:sp>
      <p:cxnSp>
        <p:nvCxnSpPr>
          <p:cNvPr id="9" name="Straight Arrow Connector 8">
            <a:extLst>
              <a:ext uri="{FF2B5EF4-FFF2-40B4-BE49-F238E27FC236}">
                <a16:creationId xmlns:a16="http://schemas.microsoft.com/office/drawing/2014/main" id="{8D0D3E03-889D-4066-8C2A-E50713C43332}"/>
              </a:ext>
            </a:extLst>
          </p:cNvPr>
          <p:cNvCxnSpPr/>
          <p:nvPr/>
        </p:nvCxnSpPr>
        <p:spPr>
          <a:xfrm>
            <a:off x="6571134" y="1487701"/>
            <a:ext cx="2664940" cy="1180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D7C7022B-D1A4-4210-AF50-8C7E3065AD51}"/>
              </a:ext>
            </a:extLst>
          </p:cNvPr>
          <p:cNvCxnSpPr>
            <a:cxnSpLocks/>
          </p:cNvCxnSpPr>
          <p:nvPr/>
        </p:nvCxnSpPr>
        <p:spPr>
          <a:xfrm>
            <a:off x="6674107" y="2352674"/>
            <a:ext cx="2362886" cy="1180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87AC3C23-86C6-49DB-8D78-BBC8C0584CF5}"/>
              </a:ext>
            </a:extLst>
          </p:cNvPr>
          <p:cNvCxnSpPr>
            <a:cxnSpLocks/>
          </p:cNvCxnSpPr>
          <p:nvPr/>
        </p:nvCxnSpPr>
        <p:spPr>
          <a:xfrm>
            <a:off x="6783944" y="3361808"/>
            <a:ext cx="2452130" cy="631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578A9511-1ADC-4C88-83FA-8815505147E1}"/>
              </a:ext>
            </a:extLst>
          </p:cNvPr>
          <p:cNvCxnSpPr>
            <a:cxnSpLocks/>
          </p:cNvCxnSpPr>
          <p:nvPr/>
        </p:nvCxnSpPr>
        <p:spPr>
          <a:xfrm flipH="1" flipV="1">
            <a:off x="3057696" y="1228209"/>
            <a:ext cx="2586682" cy="2594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402CBFE8-4AD7-4B28-A8E3-ED12BB7FD5C9}"/>
              </a:ext>
            </a:extLst>
          </p:cNvPr>
          <p:cNvCxnSpPr>
            <a:cxnSpLocks/>
          </p:cNvCxnSpPr>
          <p:nvPr/>
        </p:nvCxnSpPr>
        <p:spPr>
          <a:xfrm flipH="1" flipV="1">
            <a:off x="3098885" y="2045128"/>
            <a:ext cx="2360142" cy="3006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C7AA56C6-3AB0-450E-BEDE-839A24F9CB8B}"/>
              </a:ext>
            </a:extLst>
          </p:cNvPr>
          <p:cNvCxnSpPr>
            <a:cxnSpLocks/>
          </p:cNvCxnSpPr>
          <p:nvPr/>
        </p:nvCxnSpPr>
        <p:spPr>
          <a:xfrm flipH="1" flipV="1">
            <a:off x="2961587" y="2676696"/>
            <a:ext cx="2463115" cy="6782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7F14193F-3044-47D7-86FF-F76B77BEDBC1}"/>
              </a:ext>
            </a:extLst>
          </p:cNvPr>
          <p:cNvCxnSpPr/>
          <p:nvPr/>
        </p:nvCxnSpPr>
        <p:spPr>
          <a:xfrm>
            <a:off x="10180767" y="1115712"/>
            <a:ext cx="8237" cy="239721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BF11BCB-EAA6-4596-B720-5A5D7AE88EE7}"/>
              </a:ext>
            </a:extLst>
          </p:cNvPr>
          <p:cNvCxnSpPr/>
          <p:nvPr/>
        </p:nvCxnSpPr>
        <p:spPr>
          <a:xfrm>
            <a:off x="10131424" y="3517126"/>
            <a:ext cx="116704" cy="2"/>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48B4E37-64B4-48D5-A854-49735C8E8BCF}"/>
              </a:ext>
            </a:extLst>
          </p:cNvPr>
          <p:cNvCxnSpPr>
            <a:cxnSpLocks/>
          </p:cNvCxnSpPr>
          <p:nvPr/>
        </p:nvCxnSpPr>
        <p:spPr>
          <a:xfrm>
            <a:off x="10124559" y="1114423"/>
            <a:ext cx="116704" cy="2"/>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F77A2D4-ADEB-4B9A-978C-7F007525397B}"/>
              </a:ext>
            </a:extLst>
          </p:cNvPr>
          <p:cNvCxnSpPr/>
          <p:nvPr/>
        </p:nvCxnSpPr>
        <p:spPr>
          <a:xfrm>
            <a:off x="9038624" y="3701191"/>
            <a:ext cx="866345" cy="137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EB0639-7145-45AE-95C6-560A8DD55193}"/>
              </a:ext>
            </a:extLst>
          </p:cNvPr>
          <p:cNvCxnSpPr/>
          <p:nvPr/>
        </p:nvCxnSpPr>
        <p:spPr>
          <a:xfrm flipH="1">
            <a:off x="9037336" y="3658715"/>
            <a:ext cx="0" cy="89244"/>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A1AFB1E-A29A-4B68-AC1F-25C3121E1424}"/>
              </a:ext>
            </a:extLst>
          </p:cNvPr>
          <p:cNvCxnSpPr>
            <a:cxnSpLocks/>
          </p:cNvCxnSpPr>
          <p:nvPr/>
        </p:nvCxnSpPr>
        <p:spPr>
          <a:xfrm flipH="1">
            <a:off x="9916038" y="3658715"/>
            <a:ext cx="0" cy="89244"/>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3850A67-BCD8-4C30-B0AD-7FDA41277F74}"/>
              </a:ext>
            </a:extLst>
          </p:cNvPr>
          <p:cNvSpPr txBox="1"/>
          <p:nvPr/>
        </p:nvSpPr>
        <p:spPr>
          <a:xfrm>
            <a:off x="10146785" y="2135488"/>
            <a:ext cx="5876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8cm</a:t>
            </a:r>
          </a:p>
        </p:txBody>
      </p:sp>
      <p:sp>
        <p:nvSpPr>
          <p:cNvPr id="31" name="TextBox 30">
            <a:extLst>
              <a:ext uri="{FF2B5EF4-FFF2-40B4-BE49-F238E27FC236}">
                <a16:creationId xmlns:a16="http://schemas.microsoft.com/office/drawing/2014/main" id="{1E267160-2F5D-4F4B-8D4B-B946319BC782}"/>
              </a:ext>
            </a:extLst>
          </p:cNvPr>
          <p:cNvSpPr txBox="1"/>
          <p:nvPr/>
        </p:nvSpPr>
        <p:spPr>
          <a:xfrm>
            <a:off x="9165109" y="3666353"/>
            <a:ext cx="5876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3cm</a:t>
            </a:r>
          </a:p>
        </p:txBody>
      </p:sp>
    </p:spTree>
    <p:extLst>
      <p:ext uri="{BB962C8B-B14F-4D97-AF65-F5344CB8AC3E}">
        <p14:creationId xmlns:p14="http://schemas.microsoft.com/office/powerpoint/2010/main" val="3215048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EE39DFCF-9247-4DE5-BB93-074BFAF0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reeform: Shape 93">
            <a:extLst>
              <a:ext uri="{FF2B5EF4-FFF2-40B4-BE49-F238E27FC236}">
                <a16:creationId xmlns:a16="http://schemas.microsoft.com/office/drawing/2014/main" id="{442B652E-D499-4CDA-8F7A-60469EDBC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6" name="Freeform: Shape 95">
            <a:extLst>
              <a:ext uri="{FF2B5EF4-FFF2-40B4-BE49-F238E27FC236}">
                <a16:creationId xmlns:a16="http://schemas.microsoft.com/office/drawing/2014/main" id="{484A22B8-F5B6-47C2-B88E-DADAF379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8" name="Isosceles Triangle 97">
            <a:extLst>
              <a:ext uri="{FF2B5EF4-FFF2-40B4-BE49-F238E27FC236}">
                <a16:creationId xmlns:a16="http://schemas.microsoft.com/office/drawing/2014/main" id="{A987C18C-164D-4263-B486-4647A98E8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Isosceles Triangle 99">
            <a:extLst>
              <a:ext uri="{FF2B5EF4-FFF2-40B4-BE49-F238E27FC236}">
                <a16:creationId xmlns:a16="http://schemas.microsoft.com/office/drawing/2014/main" id="{E7E98B39-04C6-408B-92FD-76862874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Shape 101">
            <a:extLst>
              <a:ext uri="{FF2B5EF4-FFF2-40B4-BE49-F238E27FC236}">
                <a16:creationId xmlns:a16="http://schemas.microsoft.com/office/drawing/2014/main" id="{981C8C27-2457-421F-BDC4-7B4EA3C7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 name="Rectangle 103">
            <a:extLst>
              <a:ext uri="{FF2B5EF4-FFF2-40B4-BE49-F238E27FC236}">
                <a16:creationId xmlns:a16="http://schemas.microsoft.com/office/drawing/2014/main" id="{CEA13C66-82C1-44AF-972B-8F5CCA41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3" name="Freeform: Shape 105">
            <a:extLst>
              <a:ext uri="{FF2B5EF4-FFF2-40B4-BE49-F238E27FC236}">
                <a16:creationId xmlns:a16="http://schemas.microsoft.com/office/drawing/2014/main" id="{9DB36437-FE59-457E-91A7-396BBD3C9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B44D6563-FF6C-45C8-9F37-B77400948FB6}"/>
              </a:ext>
            </a:extLst>
          </p:cNvPr>
          <p:cNvSpPr>
            <a:spLocks noGrp="1"/>
          </p:cNvSpPr>
          <p:nvPr>
            <p:ph type="ctrTitle"/>
          </p:nvPr>
        </p:nvSpPr>
        <p:spPr>
          <a:xfrm>
            <a:off x="3204642" y="2353641"/>
            <a:ext cx="5782716" cy="2150719"/>
          </a:xfrm>
          <a:noFill/>
        </p:spPr>
        <p:txBody>
          <a:bodyPr anchor="ctr">
            <a:normAutofit/>
          </a:bodyPr>
          <a:lstStyle/>
          <a:p>
            <a:r>
              <a:rPr lang="en-US" sz="3600">
                <a:solidFill>
                  <a:srgbClr val="080808"/>
                </a:solidFill>
              </a:rPr>
              <a:t>Mobile Development</a:t>
            </a:r>
          </a:p>
        </p:txBody>
      </p:sp>
      <p:sp>
        <p:nvSpPr>
          <p:cNvPr id="3" name="Subtitle 2">
            <a:extLst>
              <a:ext uri="{FF2B5EF4-FFF2-40B4-BE49-F238E27FC236}">
                <a16:creationId xmlns:a16="http://schemas.microsoft.com/office/drawing/2014/main" id="{35626975-275F-4D38-BAF7-F61B025D85A9}"/>
              </a:ext>
            </a:extLst>
          </p:cNvPr>
          <p:cNvSpPr>
            <a:spLocks noGrp="1"/>
          </p:cNvSpPr>
          <p:nvPr>
            <p:ph type="subTitle" idx="1"/>
          </p:nvPr>
        </p:nvSpPr>
        <p:spPr>
          <a:xfrm>
            <a:off x="4439633" y="4518923"/>
            <a:ext cx="3312734" cy="1141851"/>
          </a:xfrm>
          <a:noFill/>
        </p:spPr>
        <p:txBody>
          <a:bodyPr>
            <a:normAutofit/>
          </a:bodyPr>
          <a:lstStyle/>
          <a:p>
            <a:r>
              <a:rPr lang="en-US" sz="2000">
                <a:solidFill>
                  <a:srgbClr val="080808"/>
                </a:solidFill>
              </a:rPr>
              <a:t>Aaron Alvarez &amp;</a:t>
            </a:r>
          </a:p>
          <a:p>
            <a:r>
              <a:rPr lang="en-US" sz="2000">
                <a:solidFill>
                  <a:srgbClr val="080808"/>
                </a:solidFill>
                <a:cs typeface="Calibri"/>
              </a:rPr>
              <a:t>Marco Aguilar</a:t>
            </a:r>
          </a:p>
        </p:txBody>
      </p:sp>
      <p:sp>
        <p:nvSpPr>
          <p:cNvPr id="154" name="Rectangle 107">
            <a:extLst>
              <a:ext uri="{FF2B5EF4-FFF2-40B4-BE49-F238E27FC236}">
                <a16:creationId xmlns:a16="http://schemas.microsoft.com/office/drawing/2014/main" id="{844D3693-2EFE-4667-89D5-47E2D592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09">
            <a:extLst>
              <a:ext uri="{FF2B5EF4-FFF2-40B4-BE49-F238E27FC236}">
                <a16:creationId xmlns:a16="http://schemas.microsoft.com/office/drawing/2014/main" id="{C21FD796-9CD0-404D-8DF5-5274C0BCC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63775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34" name="Rectangle 127">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730A7719-8C16-4B24-A0E8-2D87D0EF860B}"/>
              </a:ext>
            </a:extLst>
          </p:cNvPr>
          <p:cNvSpPr>
            <a:spLocks noGrp="1"/>
          </p:cNvSpPr>
          <p:nvPr>
            <p:ph type="title"/>
          </p:nvPr>
        </p:nvSpPr>
        <p:spPr>
          <a:xfrm>
            <a:off x="841248" y="133791"/>
            <a:ext cx="4892040" cy="1773936"/>
          </a:xfrm>
        </p:spPr>
        <p:txBody>
          <a:bodyPr vert="horz" lIns="91440" tIns="45720" rIns="91440" bIns="45720" rtlCol="0" anchor="b">
            <a:normAutofit/>
          </a:bodyPr>
          <a:lstStyle/>
          <a:p>
            <a:r>
              <a:rPr lang="en-US" sz="4000" kern="1200">
                <a:solidFill>
                  <a:schemeClr val="tx1"/>
                </a:solidFill>
                <a:latin typeface="+mj-lt"/>
                <a:ea typeface="+mj-ea"/>
                <a:cs typeface="+mj-cs"/>
              </a:rPr>
              <a:t>MetaWear</a:t>
            </a:r>
          </a:p>
        </p:txBody>
      </p:sp>
      <p:sp>
        <p:nvSpPr>
          <p:cNvPr id="4" name="Text Placeholder 3">
            <a:extLst>
              <a:ext uri="{FF2B5EF4-FFF2-40B4-BE49-F238E27FC236}">
                <a16:creationId xmlns:a16="http://schemas.microsoft.com/office/drawing/2014/main" id="{E2345DBB-EE4F-4AC9-8E64-CC649D223701}"/>
              </a:ext>
            </a:extLst>
          </p:cNvPr>
          <p:cNvSpPr>
            <a:spLocks noGrp="1"/>
          </p:cNvSpPr>
          <p:nvPr>
            <p:ph type="body" sz="half" idx="2"/>
          </p:nvPr>
        </p:nvSpPr>
        <p:spPr>
          <a:xfrm>
            <a:off x="928115" y="2045276"/>
            <a:ext cx="5097285" cy="4354245"/>
          </a:xfrm>
        </p:spPr>
        <p:txBody>
          <a:bodyPr vert="horz" lIns="91440" tIns="45720" rIns="91440" bIns="45720" rtlCol="0" anchor="t">
            <a:normAutofit/>
          </a:bodyPr>
          <a:lstStyle/>
          <a:p>
            <a:pPr marL="342900" indent="-228600">
              <a:buFont typeface="Arial" panose="020B0604020202020204" pitchFamily="34" charset="0"/>
              <a:buChar char="•"/>
            </a:pPr>
            <a:r>
              <a:rPr lang="en-US" sz="2000"/>
              <a:t>MetaWear Sensor</a:t>
            </a:r>
          </a:p>
          <a:p>
            <a:pPr marL="800100" lvl="1" indent="-228600">
              <a:buFont typeface="Arial" panose="020B0604020202020204" pitchFamily="34" charset="0"/>
              <a:buChar char="•"/>
            </a:pPr>
            <a:r>
              <a:rPr lang="en-US" sz="2000"/>
              <a:t>Multiple small sensors such as</a:t>
            </a:r>
          </a:p>
          <a:p>
            <a:pPr marL="1257300" lvl="2" indent="-228600">
              <a:buFont typeface="Arial" panose="020B0604020202020204" pitchFamily="34" charset="0"/>
              <a:buChar char="•"/>
            </a:pPr>
            <a:r>
              <a:rPr lang="en-US" sz="2000"/>
              <a:t>Accelerometer (calculate acceleration)</a:t>
            </a:r>
          </a:p>
          <a:p>
            <a:pPr marL="1257300" lvl="2" indent="-228600">
              <a:buFont typeface="Arial" panose="020B0604020202020204" pitchFamily="34" charset="0"/>
              <a:buChar char="•"/>
            </a:pPr>
            <a:r>
              <a:rPr lang="en-US" sz="2000"/>
              <a:t>Others</a:t>
            </a:r>
          </a:p>
          <a:p>
            <a:pPr marL="800100" lvl="1" indent="-228600">
              <a:buFont typeface="Arial" panose="020B0604020202020204" pitchFamily="34" charset="0"/>
              <a:buChar char="•"/>
            </a:pPr>
            <a:r>
              <a:rPr lang="en-US" sz="2000"/>
              <a:t>GPIO Pins (install external sensors)</a:t>
            </a:r>
          </a:p>
          <a:p>
            <a:pPr marL="1257300" lvl="2" indent="-228600">
              <a:buFont typeface="Arial" panose="020B0604020202020204" pitchFamily="34" charset="0"/>
              <a:buChar char="•"/>
            </a:pPr>
            <a:r>
              <a:rPr lang="en-US" sz="2000"/>
              <a:t>Force sensor  (calculate pressure)</a:t>
            </a:r>
          </a:p>
          <a:p>
            <a:pPr marL="342900" indent="-228600">
              <a:buFont typeface="Arial" panose="020B0604020202020204" pitchFamily="34" charset="0"/>
              <a:buChar char="•"/>
            </a:pPr>
            <a:r>
              <a:rPr lang="en-US" sz="2000"/>
              <a:t>MetaWear API</a:t>
            </a:r>
          </a:p>
          <a:p>
            <a:pPr marL="800100" lvl="1" indent="-228600">
              <a:buFont typeface="Arial" panose="020B0604020202020204" pitchFamily="34" charset="0"/>
              <a:buChar char="•"/>
            </a:pPr>
            <a:r>
              <a:rPr lang="en-US" sz="2000"/>
              <a:t>Tools that allows us to communicate with the sensors</a:t>
            </a:r>
          </a:p>
          <a:p>
            <a:pPr marL="800100" lvl="1" indent="-228600">
              <a:buFont typeface="Arial" panose="020B0604020202020204" pitchFamily="34" charset="0"/>
              <a:buChar char="•"/>
            </a:pPr>
            <a:r>
              <a:rPr lang="en-US" sz="2000"/>
              <a:t>Gather data from sensors</a:t>
            </a:r>
          </a:p>
          <a:p>
            <a:pPr marL="1257300" lvl="2" indent="-228600">
              <a:buFont typeface="Arial" panose="020B0604020202020204" pitchFamily="34" charset="0"/>
              <a:buChar char="•"/>
            </a:pPr>
            <a:endParaRPr lang="en-US" sz="2000"/>
          </a:p>
          <a:p>
            <a:pPr marL="342900" indent="-228600">
              <a:buFont typeface="Arial" panose="020B0604020202020204" pitchFamily="34" charset="0"/>
              <a:buChar char="•"/>
            </a:pPr>
            <a:endParaRPr lang="en-US" sz="2000"/>
          </a:p>
        </p:txBody>
      </p:sp>
      <p:cxnSp>
        <p:nvCxnSpPr>
          <p:cNvPr id="135" name="Straight Connector 129">
            <a:extLst>
              <a:ext uri="{FF2B5EF4-FFF2-40B4-BE49-F238E27FC236}">
                <a16:creationId xmlns:a16="http://schemas.microsoft.com/office/drawing/2014/main" id="{749A7284-D010-4ACB-A08A-FC3C3689B5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8597"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Content Placeholder 4" descr="A picture containing room&#10;&#10;Description generated with very high confidence">
            <a:extLst>
              <a:ext uri="{FF2B5EF4-FFF2-40B4-BE49-F238E27FC236}">
                <a16:creationId xmlns:a16="http://schemas.microsoft.com/office/drawing/2014/main" id="{E7C5E6D6-B651-46BC-A99D-EF98CC2D51F9}"/>
              </a:ext>
            </a:extLst>
          </p:cNvPr>
          <p:cNvPicPr>
            <a:picLocks noGrp="1" noChangeAspect="1"/>
          </p:cNvPicPr>
          <p:nvPr>
            <p:ph idx="1"/>
          </p:nvPr>
        </p:nvPicPr>
        <p:blipFill rotWithShape="1">
          <a:blip r:embed="rId3"/>
          <a:srcRect l="4748" r="4819" b="-3"/>
          <a:stretch/>
        </p:blipFill>
        <p:spPr>
          <a:xfrm>
            <a:off x="6748272" y="654899"/>
            <a:ext cx="5025525" cy="5557345"/>
          </a:xfrm>
          <a:prstGeom prst="rect">
            <a:avLst/>
          </a:prstGeom>
        </p:spPr>
      </p:pic>
      <p:sp>
        <p:nvSpPr>
          <p:cNvPr id="13" name="TextBox 12">
            <a:extLst>
              <a:ext uri="{FF2B5EF4-FFF2-40B4-BE49-F238E27FC236}">
                <a16:creationId xmlns:a16="http://schemas.microsoft.com/office/drawing/2014/main" id="{62673EA8-8645-4223-829C-D22C078841E4}"/>
              </a:ext>
            </a:extLst>
          </p:cNvPr>
          <p:cNvSpPr txBox="1"/>
          <p:nvPr/>
        </p:nvSpPr>
        <p:spPr>
          <a:xfrm>
            <a:off x="10262260" y="6399522"/>
            <a:ext cx="192578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2400"/>
              <a:t>Aaron Alvarez</a:t>
            </a:r>
            <a:endParaRPr lang="en-US" sz="2400">
              <a:cs typeface="Calibri"/>
            </a:endParaRPr>
          </a:p>
        </p:txBody>
      </p:sp>
      <p:cxnSp>
        <p:nvCxnSpPr>
          <p:cNvPr id="10" name="Straight Arrow Connector 9">
            <a:extLst>
              <a:ext uri="{FF2B5EF4-FFF2-40B4-BE49-F238E27FC236}">
                <a16:creationId xmlns:a16="http://schemas.microsoft.com/office/drawing/2014/main" id="{AAB4BD2E-E921-4261-95DF-999F577B732F}"/>
              </a:ext>
            </a:extLst>
          </p:cNvPr>
          <p:cNvCxnSpPr/>
          <p:nvPr/>
        </p:nvCxnSpPr>
        <p:spPr>
          <a:xfrm flipV="1">
            <a:off x="9078687" y="4590661"/>
            <a:ext cx="0" cy="72778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BB113A82-2FAE-440B-BF59-671A8D17A2C8}"/>
              </a:ext>
            </a:extLst>
          </p:cNvPr>
          <p:cNvSpPr/>
          <p:nvPr/>
        </p:nvSpPr>
        <p:spPr>
          <a:xfrm>
            <a:off x="8397551" y="4105469"/>
            <a:ext cx="1741704" cy="4851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20B240B4-D3D5-4C0F-B24E-1A49A9427C7E}"/>
              </a:ext>
            </a:extLst>
          </p:cNvPr>
          <p:cNvSpPr txBox="1"/>
          <p:nvPr/>
        </p:nvSpPr>
        <p:spPr>
          <a:xfrm>
            <a:off x="8529389" y="5274437"/>
            <a:ext cx="1098596" cy="369332"/>
          </a:xfrm>
          <a:prstGeom prst="rect">
            <a:avLst/>
          </a:prstGeom>
          <a:noFill/>
        </p:spPr>
        <p:txBody>
          <a:bodyPr wrap="square" rtlCol="0">
            <a:spAutoFit/>
          </a:bodyPr>
          <a:lstStyle/>
          <a:p>
            <a:r>
              <a:rPr lang="en-US">
                <a:solidFill>
                  <a:schemeClr val="bg1"/>
                </a:solidFill>
              </a:rPr>
              <a:t>GPIO Pins</a:t>
            </a:r>
            <a:endParaRPr lang="en-GB">
              <a:solidFill>
                <a:schemeClr val="bg1"/>
              </a:solidFill>
            </a:endParaRPr>
          </a:p>
        </p:txBody>
      </p:sp>
    </p:spTree>
    <p:extLst>
      <p:ext uri="{BB962C8B-B14F-4D97-AF65-F5344CB8AC3E}">
        <p14:creationId xmlns:p14="http://schemas.microsoft.com/office/powerpoint/2010/main" val="731599044"/>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2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9CD47F7F-8516-48BE-84C0-7F64361245C1}"/>
              </a:ext>
            </a:extLst>
          </p:cNvPr>
          <p:cNvSpPr>
            <a:spLocks noGrp="1"/>
          </p:cNvSpPr>
          <p:nvPr>
            <p:ph type="title"/>
          </p:nvPr>
        </p:nvSpPr>
        <p:spPr>
          <a:xfrm>
            <a:off x="888630" y="4760132"/>
            <a:ext cx="5093596" cy="1777829"/>
          </a:xfrm>
        </p:spPr>
        <p:txBody>
          <a:bodyPr vert="horz" lIns="91440" tIns="45720" rIns="91440" bIns="45720" rtlCol="0" anchor="ctr">
            <a:normAutofit/>
          </a:bodyPr>
          <a:lstStyle/>
          <a:p>
            <a:pPr algn="r"/>
            <a:r>
              <a:rPr lang="en-US" sz="4000"/>
              <a:t>Sensor Data</a:t>
            </a:r>
          </a:p>
        </p:txBody>
      </p:sp>
      <p:pic>
        <p:nvPicPr>
          <p:cNvPr id="5" name="Content Placeholder 4">
            <a:extLst>
              <a:ext uri="{FF2B5EF4-FFF2-40B4-BE49-F238E27FC236}">
                <a16:creationId xmlns:a16="http://schemas.microsoft.com/office/drawing/2014/main" id="{2177B178-A507-4BD1-A746-27914566138A}"/>
              </a:ext>
            </a:extLst>
          </p:cNvPr>
          <p:cNvPicPr>
            <a:picLocks noChangeAspect="1"/>
          </p:cNvPicPr>
          <p:nvPr/>
        </p:nvPicPr>
        <p:blipFill rotWithShape="1">
          <a:blip r:embed="rId3"/>
          <a:srcRect b="5166"/>
          <a:stretch/>
        </p:blipFill>
        <p:spPr>
          <a:xfrm>
            <a:off x="20" y="2872"/>
            <a:ext cx="12191980" cy="4595954"/>
          </a:xfrm>
          <a:custGeom>
            <a:avLst/>
            <a:gdLst/>
            <a:ahLst/>
            <a:cxnLst/>
            <a:rect l="l" t="t" r="r" b="b"/>
            <a:pathLst>
              <a:path w="12192000" h="4621300">
                <a:moveTo>
                  <a:pt x="0" y="0"/>
                </a:moveTo>
                <a:lnTo>
                  <a:pt x="12192000" y="0"/>
                </a:lnTo>
                <a:lnTo>
                  <a:pt x="12192000" y="3104412"/>
                </a:lnTo>
                <a:lnTo>
                  <a:pt x="12192000" y="3296537"/>
                </a:lnTo>
                <a:lnTo>
                  <a:pt x="12192000" y="4272355"/>
                </a:lnTo>
                <a:lnTo>
                  <a:pt x="12113803" y="4280638"/>
                </a:lnTo>
                <a:cubicBezTo>
                  <a:pt x="10139508" y="4478587"/>
                  <a:pt x="8237152" y="4571590"/>
                  <a:pt x="6753597" y="4604195"/>
                </a:cubicBezTo>
                <a:cubicBezTo>
                  <a:pt x="4940362" y="4644044"/>
                  <a:pt x="2657278" y="4624714"/>
                  <a:pt x="400746" y="4432852"/>
                </a:cubicBezTo>
                <a:lnTo>
                  <a:pt x="0" y="4395876"/>
                </a:lnTo>
                <a:lnTo>
                  <a:pt x="0" y="3296537"/>
                </a:lnTo>
                <a:lnTo>
                  <a:pt x="0" y="3104412"/>
                </a:lnTo>
                <a:close/>
              </a:path>
            </a:pathLst>
          </a:custGeom>
        </p:spPr>
      </p:pic>
    </p:spTree>
    <p:extLst>
      <p:ext uri="{BB962C8B-B14F-4D97-AF65-F5344CB8AC3E}">
        <p14:creationId xmlns:p14="http://schemas.microsoft.com/office/powerpoint/2010/main" val="2683318275"/>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B28D3-1714-4D1D-A266-F7A46860FDC0}"/>
              </a:ext>
            </a:extLst>
          </p:cNvPr>
          <p:cNvSpPr>
            <a:spLocks noGrp="1"/>
          </p:cNvSpPr>
          <p:nvPr>
            <p:ph type="title"/>
          </p:nvPr>
        </p:nvSpPr>
        <p:spPr>
          <a:xfrm>
            <a:off x="801098" y="1396289"/>
            <a:ext cx="5712824" cy="1325563"/>
          </a:xfrm>
        </p:spPr>
        <p:txBody>
          <a:bodyPr>
            <a:normAutofit/>
          </a:bodyPr>
          <a:lstStyle/>
          <a:p>
            <a:r>
              <a:rPr lang="en-US">
                <a:cs typeface="Calibri Light"/>
              </a:rPr>
              <a:t>Mobile Application</a:t>
            </a:r>
            <a:endParaRPr lang="en-US"/>
          </a:p>
        </p:txBody>
      </p:sp>
      <p:sp>
        <p:nvSpPr>
          <p:cNvPr id="14" name="Content Placeholder 13">
            <a:extLst>
              <a:ext uri="{FF2B5EF4-FFF2-40B4-BE49-F238E27FC236}">
                <a16:creationId xmlns:a16="http://schemas.microsoft.com/office/drawing/2014/main" id="{2C2E3E26-F81A-4B06-A720-A5552A95E9B4}"/>
              </a:ext>
            </a:extLst>
          </p:cNvPr>
          <p:cNvSpPr>
            <a:spLocks noGrp="1"/>
          </p:cNvSpPr>
          <p:nvPr>
            <p:ph idx="1"/>
          </p:nvPr>
        </p:nvSpPr>
        <p:spPr>
          <a:xfrm>
            <a:off x="805543" y="2871982"/>
            <a:ext cx="4558309" cy="3181684"/>
          </a:xfrm>
        </p:spPr>
        <p:txBody>
          <a:bodyPr vert="horz" lIns="91440" tIns="45720" rIns="91440" bIns="45720" rtlCol="0" anchor="t">
            <a:normAutofit/>
          </a:bodyPr>
          <a:lstStyle/>
          <a:p>
            <a:r>
              <a:rPr lang="en-US" err="1">
                <a:cs typeface="Calibri"/>
              </a:rPr>
              <a:t>MetaWear</a:t>
            </a:r>
            <a:r>
              <a:rPr lang="en-US">
                <a:cs typeface="Calibri"/>
              </a:rPr>
              <a:t> sensor (generate data) </a:t>
            </a:r>
          </a:p>
          <a:p>
            <a:r>
              <a:rPr lang="en-US" err="1">
                <a:cs typeface="Calibri"/>
              </a:rPr>
              <a:t>MetaWear</a:t>
            </a:r>
            <a:r>
              <a:rPr lang="en-US">
                <a:cs typeface="Calibri"/>
              </a:rPr>
              <a:t> API (gather data) </a:t>
            </a:r>
          </a:p>
          <a:p>
            <a:r>
              <a:rPr lang="en-US">
                <a:cs typeface="Calibri"/>
              </a:rPr>
              <a:t>Android Studio (visualize data)</a:t>
            </a:r>
          </a:p>
        </p:txBody>
      </p:sp>
      <p:sp>
        <p:nvSpPr>
          <p:cNvPr id="22" name="Oval 21">
            <a:extLst>
              <a:ext uri="{FF2B5EF4-FFF2-40B4-BE49-F238E27FC236}">
                <a16:creationId xmlns:a16="http://schemas.microsoft.com/office/drawing/2014/main" id="{C99A8FB7-A79B-4BC9-9D56-B79587F6A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04761" y="2650637"/>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B23893E2-3349-46D7-A7AA-B9E447957F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96859" y="0"/>
            <a:ext cx="4198060" cy="3650200"/>
          </a:xfrm>
          <a:custGeom>
            <a:avLst/>
            <a:gdLst>
              <a:gd name="connsiteX0" fmla="*/ 262846 w 4198060"/>
              <a:gd name="connsiteY0" fmla="*/ 0 h 3650200"/>
              <a:gd name="connsiteX1" fmla="*/ 4198060 w 4198060"/>
              <a:gd name="connsiteY1" fmla="*/ 0 h 3650200"/>
              <a:gd name="connsiteX2" fmla="*/ 4198060 w 4198060"/>
              <a:gd name="connsiteY2" fmla="*/ 3021648 h 3650200"/>
              <a:gd name="connsiteX3" fmla="*/ 4142653 w 4198060"/>
              <a:gd name="connsiteY3" fmla="*/ 3072005 h 3650200"/>
              <a:gd name="connsiteX4" fmla="*/ 2532040 w 4198060"/>
              <a:gd name="connsiteY4" fmla="*/ 3650200 h 3650200"/>
              <a:gd name="connsiteX5" fmla="*/ 0 w 4198060"/>
              <a:gd name="connsiteY5" fmla="*/ 1118160 h 3650200"/>
              <a:gd name="connsiteX6" fmla="*/ 198981 w 4198060"/>
              <a:gd name="connsiteY6" fmla="*/ 132576 h 365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8060" h="3650200">
                <a:moveTo>
                  <a:pt x="262846" y="0"/>
                </a:moveTo>
                <a:lnTo>
                  <a:pt x="4198060" y="0"/>
                </a:lnTo>
                <a:lnTo>
                  <a:pt x="4198060" y="3021648"/>
                </a:lnTo>
                <a:lnTo>
                  <a:pt x="4142653" y="3072005"/>
                </a:lnTo>
                <a:cubicBezTo>
                  <a:pt x="3704967" y="3433216"/>
                  <a:pt x="3143843" y="3650200"/>
                  <a:pt x="2532040" y="3650200"/>
                </a:cubicBezTo>
                <a:cubicBezTo>
                  <a:pt x="1133633" y="3650200"/>
                  <a:pt x="0" y="2516567"/>
                  <a:pt x="0" y="1118160"/>
                </a:cubicBezTo>
                <a:cubicBezTo>
                  <a:pt x="0" y="768558"/>
                  <a:pt x="70852" y="435505"/>
                  <a:pt x="198981" y="132576"/>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5" descr="A picture containing drawing&#10;&#10;Description generated with very high confidence">
            <a:extLst>
              <a:ext uri="{FF2B5EF4-FFF2-40B4-BE49-F238E27FC236}">
                <a16:creationId xmlns:a16="http://schemas.microsoft.com/office/drawing/2014/main" id="{0ACC03FE-24D1-44C5-ADCA-3D3257EEF238}"/>
              </a:ext>
            </a:extLst>
          </p:cNvPr>
          <p:cNvPicPr>
            <a:picLocks noChangeAspect="1"/>
          </p:cNvPicPr>
          <p:nvPr/>
        </p:nvPicPr>
        <p:blipFill rotWithShape="1">
          <a:blip r:embed="rId3"/>
          <a:srcRect l="19396" r="18853" b="-2"/>
          <a:stretch/>
        </p:blipFill>
        <p:spPr>
          <a:xfrm>
            <a:off x="5969353" y="2815228"/>
            <a:ext cx="2788920" cy="2788920"/>
          </a:xfrm>
          <a:custGeom>
            <a:avLst/>
            <a:gdLst>
              <a:gd name="connsiteX0" fmla="*/ 1440180 w 2880360"/>
              <a:gd name="connsiteY0" fmla="*/ 0 h 2880360"/>
              <a:gd name="connsiteX1" fmla="*/ 2880360 w 2880360"/>
              <a:gd name="connsiteY1" fmla="*/ 1440180 h 2880360"/>
              <a:gd name="connsiteX2" fmla="*/ 1440180 w 2880360"/>
              <a:gd name="connsiteY2" fmla="*/ 2880360 h 2880360"/>
              <a:gd name="connsiteX3" fmla="*/ 0 w 2880360"/>
              <a:gd name="connsiteY3" fmla="*/ 1440180 h 2880360"/>
              <a:gd name="connsiteX4" fmla="*/ 1440180 w 2880360"/>
              <a:gd name="connsiteY4" fmla="*/ 0 h 2880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p:spPr>
      </p:pic>
      <p:pic>
        <p:nvPicPr>
          <p:cNvPr id="7" name="Picture 7" descr="A picture containing electronics, person, photo, holding&#10;&#10;Description generated with very high confidence">
            <a:extLst>
              <a:ext uri="{FF2B5EF4-FFF2-40B4-BE49-F238E27FC236}">
                <a16:creationId xmlns:a16="http://schemas.microsoft.com/office/drawing/2014/main" id="{E48EED1B-FA11-449A-90F5-A9DFFE0FEBE7}"/>
              </a:ext>
            </a:extLst>
          </p:cNvPr>
          <p:cNvPicPr>
            <a:picLocks noChangeAspect="1"/>
          </p:cNvPicPr>
          <p:nvPr/>
        </p:nvPicPr>
        <p:blipFill rotWithShape="1">
          <a:blip r:embed="rId4"/>
          <a:srcRect t="11544" r="2" b="7439"/>
          <a:stretch/>
        </p:blipFill>
        <p:spPr>
          <a:xfrm>
            <a:off x="8160603" y="2"/>
            <a:ext cx="4034316" cy="3486455"/>
          </a:xfrm>
          <a:custGeom>
            <a:avLst/>
            <a:gdLst>
              <a:gd name="connsiteX0" fmla="*/ 280681 w 4034316"/>
              <a:gd name="connsiteY0" fmla="*/ 0 h 3486455"/>
              <a:gd name="connsiteX1" fmla="*/ 4034316 w 4034316"/>
              <a:gd name="connsiteY1" fmla="*/ 0 h 3486455"/>
              <a:gd name="connsiteX2" fmla="*/ 4034316 w 4034316"/>
              <a:gd name="connsiteY2" fmla="*/ 2800630 h 3486455"/>
              <a:gd name="connsiteX3" fmla="*/ 3874752 w 4034316"/>
              <a:gd name="connsiteY3" fmla="*/ 2945652 h 3486455"/>
              <a:gd name="connsiteX4" fmla="*/ 2368296 w 4034316"/>
              <a:gd name="connsiteY4" fmla="*/ 3486455 h 3486455"/>
              <a:gd name="connsiteX5" fmla="*/ 0 w 4034316"/>
              <a:gd name="connsiteY5" fmla="*/ 1118159 h 3486455"/>
              <a:gd name="connsiteX6" fmla="*/ 186113 w 4034316"/>
              <a:gd name="connsiteY6" fmla="*/ 196311 h 348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4316" h="3486455">
                <a:moveTo>
                  <a:pt x="280681" y="0"/>
                </a:moveTo>
                <a:lnTo>
                  <a:pt x="4034316" y="0"/>
                </a:lnTo>
                <a:lnTo>
                  <a:pt x="4034316" y="2800630"/>
                </a:lnTo>
                <a:lnTo>
                  <a:pt x="3874752" y="2945652"/>
                </a:lnTo>
                <a:cubicBezTo>
                  <a:pt x="3465371" y="3283503"/>
                  <a:pt x="2940535" y="3486455"/>
                  <a:pt x="2368296" y="3486455"/>
                </a:cubicBezTo>
                <a:cubicBezTo>
                  <a:pt x="1060322" y="3486455"/>
                  <a:pt x="0" y="2426133"/>
                  <a:pt x="0" y="1118159"/>
                </a:cubicBezTo>
                <a:cubicBezTo>
                  <a:pt x="0" y="791166"/>
                  <a:pt x="66270" y="479650"/>
                  <a:pt x="186113" y="196311"/>
                </a:cubicBezTo>
                <a:close/>
              </a:path>
            </a:pathLst>
          </a:custGeom>
        </p:spPr>
      </p:pic>
      <p:sp>
        <p:nvSpPr>
          <p:cNvPr id="26" name="Freeform: Shape 25">
            <a:extLst>
              <a:ext uri="{FF2B5EF4-FFF2-40B4-BE49-F238E27FC236}">
                <a16:creationId xmlns:a16="http://schemas.microsoft.com/office/drawing/2014/main" id="{2B7592FE-10D1-4664-B623-353F47C8D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8132" y="4032250"/>
            <a:ext cx="3303868" cy="2825750"/>
          </a:xfrm>
          <a:custGeom>
            <a:avLst/>
            <a:gdLst>
              <a:gd name="connsiteX0" fmla="*/ 1888600 w 3303868"/>
              <a:gd name="connsiteY0" fmla="*/ 0 h 2825750"/>
              <a:gd name="connsiteX1" fmla="*/ 3224042 w 3303868"/>
              <a:gd name="connsiteY1" fmla="*/ 553158 h 2825750"/>
              <a:gd name="connsiteX2" fmla="*/ 3303868 w 3303868"/>
              <a:gd name="connsiteY2" fmla="*/ 640989 h 2825750"/>
              <a:gd name="connsiteX3" fmla="*/ 3303868 w 3303868"/>
              <a:gd name="connsiteY3" fmla="*/ 2825750 h 2825750"/>
              <a:gd name="connsiteX4" fmla="*/ 250380 w 3303868"/>
              <a:gd name="connsiteY4" fmla="*/ 2825750 h 2825750"/>
              <a:gd name="connsiteX5" fmla="*/ 227944 w 3303868"/>
              <a:gd name="connsiteY5" fmla="*/ 2788819 h 2825750"/>
              <a:gd name="connsiteX6" fmla="*/ 0 w 3303868"/>
              <a:gd name="connsiteY6" fmla="*/ 1888600 h 2825750"/>
              <a:gd name="connsiteX7" fmla="*/ 1888600 w 3303868"/>
              <a:gd name="connsiteY7" fmla="*/ 0 h 282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3868" h="2825750">
                <a:moveTo>
                  <a:pt x="1888600" y="0"/>
                </a:moveTo>
                <a:cubicBezTo>
                  <a:pt x="2410123" y="0"/>
                  <a:pt x="2882273" y="211389"/>
                  <a:pt x="3224042" y="553158"/>
                </a:cubicBezTo>
                <a:lnTo>
                  <a:pt x="3303868" y="640989"/>
                </a:lnTo>
                <a:lnTo>
                  <a:pt x="3303868" y="2825750"/>
                </a:lnTo>
                <a:lnTo>
                  <a:pt x="250380" y="2825750"/>
                </a:lnTo>
                <a:lnTo>
                  <a:pt x="227944" y="2788819"/>
                </a:lnTo>
                <a:cubicBezTo>
                  <a:pt x="82574" y="2521217"/>
                  <a:pt x="0" y="2214552"/>
                  <a:pt x="0" y="1888600"/>
                </a:cubicBezTo>
                <a:cubicBezTo>
                  <a:pt x="0" y="845555"/>
                  <a:pt x="845555" y="0"/>
                  <a:pt x="188860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5" descr="A close up of a sign&#10;&#10;Description generated with very high confidence">
            <a:extLst>
              <a:ext uri="{FF2B5EF4-FFF2-40B4-BE49-F238E27FC236}">
                <a16:creationId xmlns:a16="http://schemas.microsoft.com/office/drawing/2014/main" id="{03B9EEA0-2FFB-4A47-8A8A-BFE0DC0C8F1E}"/>
              </a:ext>
            </a:extLst>
          </p:cNvPr>
          <p:cNvPicPr>
            <a:picLocks noChangeAspect="1"/>
          </p:cNvPicPr>
          <p:nvPr/>
        </p:nvPicPr>
        <p:blipFill rotWithShape="1">
          <a:blip r:embed="rId5"/>
          <a:srcRect t="7283" r="4" b="7953"/>
          <a:stretch/>
        </p:blipFill>
        <p:spPr>
          <a:xfrm>
            <a:off x="9053088" y="4197217"/>
            <a:ext cx="3138912" cy="2660795"/>
          </a:xfrm>
          <a:custGeom>
            <a:avLst/>
            <a:gdLst>
              <a:gd name="connsiteX0" fmla="*/ 1723644 w 3138912"/>
              <a:gd name="connsiteY0" fmla="*/ 0 h 2660795"/>
              <a:gd name="connsiteX1" fmla="*/ 3053691 w 3138912"/>
              <a:gd name="connsiteY1" fmla="*/ 627247 h 2660795"/>
              <a:gd name="connsiteX2" fmla="*/ 3138912 w 3138912"/>
              <a:gd name="connsiteY2" fmla="*/ 741211 h 2660795"/>
              <a:gd name="connsiteX3" fmla="*/ 3138912 w 3138912"/>
              <a:gd name="connsiteY3" fmla="*/ 2660795 h 2660795"/>
              <a:gd name="connsiteX4" fmla="*/ 278239 w 3138912"/>
              <a:gd name="connsiteY4" fmla="*/ 2660795 h 2660795"/>
              <a:gd name="connsiteX5" fmla="*/ 208035 w 3138912"/>
              <a:gd name="connsiteY5" fmla="*/ 2545235 h 2660795"/>
              <a:gd name="connsiteX6" fmla="*/ 0 w 3138912"/>
              <a:gd name="connsiteY6" fmla="*/ 1723644 h 2660795"/>
              <a:gd name="connsiteX7" fmla="*/ 1723644 w 3138912"/>
              <a:gd name="connsiteY7" fmla="*/ 0 h 266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8912" h="2660795">
                <a:moveTo>
                  <a:pt x="1723644" y="0"/>
                </a:moveTo>
                <a:cubicBezTo>
                  <a:pt x="2259111" y="0"/>
                  <a:pt x="2737550" y="244172"/>
                  <a:pt x="3053691" y="627247"/>
                </a:cubicBezTo>
                <a:lnTo>
                  <a:pt x="3138912" y="741211"/>
                </a:lnTo>
                <a:lnTo>
                  <a:pt x="3138912" y="2660795"/>
                </a:lnTo>
                <a:lnTo>
                  <a:pt x="278239" y="2660795"/>
                </a:lnTo>
                <a:lnTo>
                  <a:pt x="208035" y="2545235"/>
                </a:lnTo>
                <a:cubicBezTo>
                  <a:pt x="75362" y="2301006"/>
                  <a:pt x="0" y="2021126"/>
                  <a:pt x="0" y="1723644"/>
                </a:cubicBezTo>
                <a:cubicBezTo>
                  <a:pt x="0" y="771702"/>
                  <a:pt x="771702" y="0"/>
                  <a:pt x="1723644" y="0"/>
                </a:cubicBezTo>
                <a:close/>
              </a:path>
            </a:pathLst>
          </a:custGeom>
        </p:spPr>
      </p:pic>
      <p:sp>
        <p:nvSpPr>
          <p:cNvPr id="8" name="TextBox 7">
            <a:extLst>
              <a:ext uri="{FF2B5EF4-FFF2-40B4-BE49-F238E27FC236}">
                <a16:creationId xmlns:a16="http://schemas.microsoft.com/office/drawing/2014/main" id="{F76A5814-0703-4434-B417-BFC7D52C31FE}"/>
              </a:ext>
            </a:extLst>
          </p:cNvPr>
          <p:cNvSpPr txBox="1"/>
          <p:nvPr/>
        </p:nvSpPr>
        <p:spPr>
          <a:xfrm>
            <a:off x="10262260" y="6399522"/>
            <a:ext cx="192578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2400">
                <a:solidFill>
                  <a:schemeClr val="bg1"/>
                </a:solidFill>
              </a:rPr>
              <a:t>Aaron Alvarez</a:t>
            </a:r>
            <a:endParaRPr lang="en-US" sz="2400">
              <a:solidFill>
                <a:schemeClr val="bg1"/>
              </a:solidFill>
              <a:cs typeface="Calibri"/>
            </a:endParaRPr>
          </a:p>
        </p:txBody>
      </p:sp>
      <p:sp>
        <p:nvSpPr>
          <p:cNvPr id="9" name="Rectangle: Rounded Corners 8">
            <a:extLst>
              <a:ext uri="{FF2B5EF4-FFF2-40B4-BE49-F238E27FC236}">
                <a16:creationId xmlns:a16="http://schemas.microsoft.com/office/drawing/2014/main" id="{72D8907F-DD89-4EB1-9948-C215452C2F08}"/>
              </a:ext>
            </a:extLst>
          </p:cNvPr>
          <p:cNvSpPr/>
          <p:nvPr/>
        </p:nvSpPr>
        <p:spPr>
          <a:xfrm>
            <a:off x="9747332" y="126165"/>
            <a:ext cx="1477819" cy="3234127"/>
          </a:xfrm>
          <a:prstGeom prst="roundRect">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6618926"/>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5990"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41D589-6799-4011-ACD8-5DBDF3F19544}"/>
              </a:ext>
            </a:extLst>
          </p:cNvPr>
          <p:cNvSpPr>
            <a:spLocks noGrp="1"/>
          </p:cNvSpPr>
          <p:nvPr>
            <p:ph type="title"/>
          </p:nvPr>
        </p:nvSpPr>
        <p:spPr>
          <a:xfrm>
            <a:off x="1155557" y="649674"/>
            <a:ext cx="4284420" cy="1687143"/>
          </a:xfrm>
        </p:spPr>
        <p:txBody>
          <a:bodyPr anchor="t">
            <a:normAutofit/>
          </a:bodyPr>
          <a:lstStyle/>
          <a:p>
            <a:r>
              <a:rPr lang="en-US" sz="4800">
                <a:solidFill>
                  <a:schemeClr val="bg1"/>
                </a:solidFill>
                <a:cs typeface="Calibri Light"/>
              </a:rPr>
              <a:t>Physician View</a:t>
            </a:r>
            <a:endParaRPr lang="en-US" sz="4800">
              <a:solidFill>
                <a:schemeClr val="bg1"/>
              </a:solidFill>
            </a:endParaRPr>
          </a:p>
        </p:txBody>
      </p:sp>
      <p:sp>
        <p:nvSpPr>
          <p:cNvPr id="15" name="Rectangle 14">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D52E922-2005-48D5-B9D6-27DAFF7653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4650" y="242590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8" descr="User">
            <a:extLst>
              <a:ext uri="{FF2B5EF4-FFF2-40B4-BE49-F238E27FC236}">
                <a16:creationId xmlns:a16="http://schemas.microsoft.com/office/drawing/2014/main" id="{087ED1E7-2BAA-46FA-933B-B936701C83EA}"/>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958991" y="722708"/>
            <a:ext cx="993569" cy="993569"/>
          </a:xfrm>
        </p:spPr>
      </p:pic>
      <p:pic>
        <p:nvPicPr>
          <p:cNvPr id="4" name="Picture 4" descr="A screenshot of a social media post&#10;&#10;Description generated with very high confidence">
            <a:extLst>
              <a:ext uri="{FF2B5EF4-FFF2-40B4-BE49-F238E27FC236}">
                <a16:creationId xmlns:a16="http://schemas.microsoft.com/office/drawing/2014/main" id="{9A7AC892-0BD7-4471-A6BE-A36BA73C94F5}"/>
              </a:ext>
            </a:extLst>
          </p:cNvPr>
          <p:cNvPicPr>
            <a:picLocks noChangeAspect="1"/>
          </p:cNvPicPr>
          <p:nvPr/>
        </p:nvPicPr>
        <p:blipFill rotWithShape="1">
          <a:blip r:embed="rId5"/>
          <a:srcRect r="-2" b="2397"/>
          <a:stretch/>
        </p:blipFill>
        <p:spPr>
          <a:xfrm>
            <a:off x="6259839" y="1968431"/>
            <a:ext cx="2377936" cy="4130733"/>
          </a:xfrm>
          <a:prstGeom prst="rect">
            <a:avLst/>
          </a:prstGeom>
        </p:spPr>
      </p:pic>
      <p:pic>
        <p:nvPicPr>
          <p:cNvPr id="6" name="Picture 6" descr="A screenshot of a cell phone&#10;&#10;Description generated with very high confidence">
            <a:extLst>
              <a:ext uri="{FF2B5EF4-FFF2-40B4-BE49-F238E27FC236}">
                <a16:creationId xmlns:a16="http://schemas.microsoft.com/office/drawing/2014/main" id="{FEED2441-2AD2-43C3-AC02-E03EE6D05AD5}"/>
              </a:ext>
            </a:extLst>
          </p:cNvPr>
          <p:cNvPicPr>
            <a:picLocks noChangeAspect="1"/>
          </p:cNvPicPr>
          <p:nvPr/>
        </p:nvPicPr>
        <p:blipFill rotWithShape="1">
          <a:blip r:embed="rId6"/>
          <a:srcRect t="2399" r="-2" b="-2"/>
          <a:stretch/>
        </p:blipFill>
        <p:spPr>
          <a:xfrm>
            <a:off x="9484612" y="1958535"/>
            <a:ext cx="2377936" cy="4130733"/>
          </a:xfrm>
          <a:prstGeom prst="rect">
            <a:avLst/>
          </a:prstGeom>
        </p:spPr>
      </p:pic>
      <p:pic>
        <p:nvPicPr>
          <p:cNvPr id="11" name="Graphic 11" descr="Bar chart">
            <a:extLst>
              <a:ext uri="{FF2B5EF4-FFF2-40B4-BE49-F238E27FC236}">
                <a16:creationId xmlns:a16="http://schemas.microsoft.com/office/drawing/2014/main" id="{CC1F7B9B-CB77-496C-9165-D116FD0CE95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20696" y="757216"/>
            <a:ext cx="914400" cy="914400"/>
          </a:xfrm>
          <a:prstGeom prst="rect">
            <a:avLst/>
          </a:prstGeom>
        </p:spPr>
      </p:pic>
      <p:cxnSp>
        <p:nvCxnSpPr>
          <p:cNvPr id="14" name="Straight Arrow Connector 13">
            <a:extLst>
              <a:ext uri="{FF2B5EF4-FFF2-40B4-BE49-F238E27FC236}">
                <a16:creationId xmlns:a16="http://schemas.microsoft.com/office/drawing/2014/main" id="{B450F1E6-DE9F-4208-9365-7EDDB0C2B50C}"/>
              </a:ext>
            </a:extLst>
          </p:cNvPr>
          <p:cNvCxnSpPr/>
          <p:nvPr/>
        </p:nvCxnSpPr>
        <p:spPr>
          <a:xfrm flipV="1">
            <a:off x="8538359" y="1259447"/>
            <a:ext cx="1211282" cy="15833"/>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4A40C53B-E204-4FF6-BD21-9448D84A890D}"/>
              </a:ext>
            </a:extLst>
          </p:cNvPr>
          <p:cNvSpPr txBox="1"/>
          <p:nvPr/>
        </p:nvSpPr>
        <p:spPr>
          <a:xfrm>
            <a:off x="908833" y="1967716"/>
            <a:ext cx="4524498"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800">
                <a:solidFill>
                  <a:schemeClr val="bg1"/>
                </a:solidFill>
              </a:rPr>
              <a:t>Physician profile gives access to their patients</a:t>
            </a:r>
          </a:p>
          <a:p>
            <a:endParaRPr lang="en-US" sz="2800">
              <a:solidFill>
                <a:schemeClr val="bg1"/>
              </a:solidFill>
              <a:cs typeface="Calibri"/>
            </a:endParaRPr>
          </a:p>
          <a:p>
            <a:pPr marL="285750" indent="-285750">
              <a:buFont typeface="Arial"/>
              <a:buChar char="•"/>
            </a:pPr>
            <a:r>
              <a:rPr lang="en-US" sz="2800">
                <a:solidFill>
                  <a:schemeClr val="bg1"/>
                </a:solidFill>
                <a:cs typeface="Calibri"/>
              </a:rPr>
              <a:t>Physicians can view the eye drop adherence of their patients</a:t>
            </a:r>
          </a:p>
          <a:p>
            <a:pPr marL="285750" indent="-285750">
              <a:buFont typeface="Arial"/>
              <a:buChar char="•"/>
            </a:pPr>
            <a:endParaRPr lang="en-US" sz="2800">
              <a:solidFill>
                <a:schemeClr val="bg1"/>
              </a:solidFill>
              <a:cs typeface="Calibri"/>
            </a:endParaRPr>
          </a:p>
          <a:p>
            <a:pPr marL="285750" indent="-285750">
              <a:buFont typeface="Arial"/>
              <a:buChar char="•"/>
            </a:pPr>
            <a:r>
              <a:rPr lang="en-US" sz="2800">
                <a:solidFill>
                  <a:schemeClr val="bg1"/>
                </a:solidFill>
                <a:cs typeface="Calibri"/>
              </a:rPr>
              <a:t>Able to adjust patient's regimen based on graph</a:t>
            </a:r>
          </a:p>
        </p:txBody>
      </p:sp>
      <p:sp>
        <p:nvSpPr>
          <p:cNvPr id="3" name="TextBox 2">
            <a:extLst>
              <a:ext uri="{FF2B5EF4-FFF2-40B4-BE49-F238E27FC236}">
                <a16:creationId xmlns:a16="http://schemas.microsoft.com/office/drawing/2014/main" id="{ADC8C7A6-89B9-4813-AAC6-5EDB899D6532}"/>
              </a:ext>
            </a:extLst>
          </p:cNvPr>
          <p:cNvSpPr txBox="1"/>
          <p:nvPr/>
        </p:nvSpPr>
        <p:spPr>
          <a:xfrm>
            <a:off x="10000196" y="6401139"/>
            <a:ext cx="218979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Marco Aguilar</a:t>
            </a:r>
          </a:p>
        </p:txBody>
      </p:sp>
    </p:spTree>
    <p:extLst>
      <p:ext uri="{BB962C8B-B14F-4D97-AF65-F5344CB8AC3E}">
        <p14:creationId xmlns:p14="http://schemas.microsoft.com/office/powerpoint/2010/main" val="1588052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EE39DFCF-9247-4DE5-BB93-074BFAF0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Freeform: Shape 122">
            <a:extLst>
              <a:ext uri="{FF2B5EF4-FFF2-40B4-BE49-F238E27FC236}">
                <a16:creationId xmlns:a16="http://schemas.microsoft.com/office/drawing/2014/main" id="{442B652E-D499-4CDA-8F7A-60469EDBC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5" name="Freeform: Shape 124">
            <a:extLst>
              <a:ext uri="{FF2B5EF4-FFF2-40B4-BE49-F238E27FC236}">
                <a16:creationId xmlns:a16="http://schemas.microsoft.com/office/drawing/2014/main" id="{484A22B8-F5B6-47C2-B88E-DADAF379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7" name="Isosceles Triangle 126">
            <a:extLst>
              <a:ext uri="{FF2B5EF4-FFF2-40B4-BE49-F238E27FC236}">
                <a16:creationId xmlns:a16="http://schemas.microsoft.com/office/drawing/2014/main" id="{A987C18C-164D-4263-B486-4647A98E8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Isosceles Triangle 128">
            <a:extLst>
              <a:ext uri="{FF2B5EF4-FFF2-40B4-BE49-F238E27FC236}">
                <a16:creationId xmlns:a16="http://schemas.microsoft.com/office/drawing/2014/main" id="{E7E98B39-04C6-408B-92FD-76862874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reeform: Shape 130">
            <a:extLst>
              <a:ext uri="{FF2B5EF4-FFF2-40B4-BE49-F238E27FC236}">
                <a16:creationId xmlns:a16="http://schemas.microsoft.com/office/drawing/2014/main" id="{981C8C27-2457-421F-BDC4-7B4EA3C7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3" name="Rectangle 132">
            <a:extLst>
              <a:ext uri="{FF2B5EF4-FFF2-40B4-BE49-F238E27FC236}">
                <a16:creationId xmlns:a16="http://schemas.microsoft.com/office/drawing/2014/main" id="{CEA13C66-82C1-44AF-972B-8F5CCA41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5" name="Freeform: Shape 134">
            <a:extLst>
              <a:ext uri="{FF2B5EF4-FFF2-40B4-BE49-F238E27FC236}">
                <a16:creationId xmlns:a16="http://schemas.microsoft.com/office/drawing/2014/main" id="{9DB36437-FE59-457E-91A7-396BBD3C9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B44D6563-FF6C-45C8-9F37-B77400948FB6}"/>
              </a:ext>
            </a:extLst>
          </p:cNvPr>
          <p:cNvSpPr>
            <a:spLocks noGrp="1"/>
          </p:cNvSpPr>
          <p:nvPr>
            <p:ph type="ctrTitle"/>
          </p:nvPr>
        </p:nvSpPr>
        <p:spPr>
          <a:xfrm>
            <a:off x="3204642" y="2353641"/>
            <a:ext cx="5782716" cy="2150719"/>
          </a:xfrm>
          <a:noFill/>
        </p:spPr>
        <p:txBody>
          <a:bodyPr anchor="ctr">
            <a:normAutofit/>
          </a:bodyPr>
          <a:lstStyle/>
          <a:p>
            <a:r>
              <a:rPr lang="en-US" sz="3600">
                <a:solidFill>
                  <a:srgbClr val="080808"/>
                </a:solidFill>
              </a:rPr>
              <a:t>Cloud Service</a:t>
            </a:r>
          </a:p>
        </p:txBody>
      </p:sp>
      <p:sp>
        <p:nvSpPr>
          <p:cNvPr id="3" name="Subtitle 2">
            <a:extLst>
              <a:ext uri="{FF2B5EF4-FFF2-40B4-BE49-F238E27FC236}">
                <a16:creationId xmlns:a16="http://schemas.microsoft.com/office/drawing/2014/main" id="{35626975-275F-4D38-BAF7-F61B025D85A9}"/>
              </a:ext>
            </a:extLst>
          </p:cNvPr>
          <p:cNvSpPr>
            <a:spLocks noGrp="1"/>
          </p:cNvSpPr>
          <p:nvPr>
            <p:ph type="subTitle" idx="1"/>
          </p:nvPr>
        </p:nvSpPr>
        <p:spPr>
          <a:xfrm>
            <a:off x="4439633" y="4518923"/>
            <a:ext cx="3312734" cy="1141851"/>
          </a:xfrm>
          <a:noFill/>
        </p:spPr>
        <p:txBody>
          <a:bodyPr>
            <a:normAutofit/>
          </a:bodyPr>
          <a:lstStyle/>
          <a:p>
            <a:r>
              <a:rPr lang="en-US" sz="2000">
                <a:solidFill>
                  <a:srgbClr val="080808"/>
                </a:solidFill>
              </a:rPr>
              <a:t>Ivan Yu</a:t>
            </a:r>
            <a:r>
              <a:rPr lang="en-US" sz="2000">
                <a:solidFill>
                  <a:srgbClr val="080808"/>
                </a:solidFill>
                <a:cs typeface="Calibri"/>
              </a:rPr>
              <a:t> &amp;</a:t>
            </a:r>
          </a:p>
          <a:p>
            <a:r>
              <a:rPr lang="en-US" sz="2000">
                <a:solidFill>
                  <a:srgbClr val="080808"/>
                </a:solidFill>
                <a:cs typeface="Calibri"/>
              </a:rPr>
              <a:t>Marco Aguilar</a:t>
            </a:r>
          </a:p>
        </p:txBody>
      </p:sp>
      <p:sp>
        <p:nvSpPr>
          <p:cNvPr id="137" name="Rectangle 136">
            <a:extLst>
              <a:ext uri="{FF2B5EF4-FFF2-40B4-BE49-F238E27FC236}">
                <a16:creationId xmlns:a16="http://schemas.microsoft.com/office/drawing/2014/main" id="{844D3693-2EFE-4667-89D5-47E2D592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C21FD796-9CD0-404D-8DF5-5274C0BCC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597850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0A7719-8C16-4B24-A0E8-2D87D0EF860B}"/>
              </a:ext>
            </a:extLst>
          </p:cNvPr>
          <p:cNvSpPr>
            <a:spLocks noGrp="1"/>
          </p:cNvSpPr>
          <p:nvPr>
            <p:ph type="title"/>
          </p:nvPr>
        </p:nvSpPr>
        <p:spPr>
          <a:xfrm>
            <a:off x="165604" y="403833"/>
            <a:ext cx="4099606" cy="819230"/>
          </a:xfrm>
          <a:noFill/>
          <a:ln w="19050">
            <a:noFill/>
          </a:ln>
        </p:spPr>
        <p:txBody>
          <a:bodyPr vert="horz" wrap="square" lIns="91440" tIns="45720" rIns="91440" bIns="45720" rtlCol="0" anchor="ctr">
            <a:normAutofit fontScale="90000"/>
          </a:bodyPr>
          <a:lstStyle/>
          <a:p>
            <a:pPr algn="ctr"/>
            <a:r>
              <a:rPr lang="en-US" sz="4400"/>
              <a:t>Cloud Communication</a:t>
            </a:r>
            <a:endParaRPr lang="en-US" sz="4400" kern="1200">
              <a:latin typeface="+mj-lt"/>
              <a:cs typeface="Calibri Light"/>
            </a:endParaRPr>
          </a:p>
        </p:txBody>
      </p:sp>
      <p:grpSp>
        <p:nvGrpSpPr>
          <p:cNvPr id="11" name="Group 10">
            <a:extLst>
              <a:ext uri="{FF2B5EF4-FFF2-40B4-BE49-F238E27FC236}">
                <a16:creationId xmlns:a16="http://schemas.microsoft.com/office/drawing/2014/main" id="{5CD2993A-5FB5-4B84-8599-B63F73E33A19}"/>
              </a:ext>
            </a:extLst>
          </p:cNvPr>
          <p:cNvGrpSpPr/>
          <p:nvPr/>
        </p:nvGrpSpPr>
        <p:grpSpPr>
          <a:xfrm>
            <a:off x="7049679" y="482521"/>
            <a:ext cx="1910499" cy="2003397"/>
            <a:chOff x="2430544" y="2571946"/>
            <a:chExt cx="1910499" cy="2003397"/>
          </a:xfrm>
        </p:grpSpPr>
        <p:pic>
          <p:nvPicPr>
            <p:cNvPr id="32" name="Graphic 10">
              <a:extLst>
                <a:ext uri="{FF2B5EF4-FFF2-40B4-BE49-F238E27FC236}">
                  <a16:creationId xmlns:a16="http://schemas.microsoft.com/office/drawing/2014/main" id="{C53A2498-BEBA-41D0-BC3F-2A460D835F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06103" y="3076792"/>
              <a:ext cx="1234913" cy="1498551"/>
            </a:xfrm>
            <a:prstGeom prst="rect">
              <a:avLst/>
            </a:prstGeom>
          </p:spPr>
        </p:pic>
        <p:sp>
          <p:nvSpPr>
            <p:cNvPr id="33" name="TextBox 32">
              <a:extLst>
                <a:ext uri="{FF2B5EF4-FFF2-40B4-BE49-F238E27FC236}">
                  <a16:creationId xmlns:a16="http://schemas.microsoft.com/office/drawing/2014/main" id="{CD51F887-78BE-46E2-9215-FA5CFED2531E}"/>
                </a:ext>
              </a:extLst>
            </p:cNvPr>
            <p:cNvSpPr txBox="1"/>
            <p:nvPr/>
          </p:nvSpPr>
          <p:spPr>
            <a:xfrm>
              <a:off x="2430544" y="2571946"/>
              <a:ext cx="19104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rgbClr val="000000"/>
                  </a:solidFill>
                </a:rPr>
                <a:t>API Gateway</a:t>
              </a:r>
            </a:p>
          </p:txBody>
        </p:sp>
      </p:grpSp>
      <p:grpSp>
        <p:nvGrpSpPr>
          <p:cNvPr id="12" name="Group 11">
            <a:extLst>
              <a:ext uri="{FF2B5EF4-FFF2-40B4-BE49-F238E27FC236}">
                <a16:creationId xmlns:a16="http://schemas.microsoft.com/office/drawing/2014/main" id="{D3C961E1-C72D-43CE-886E-0A3BE95A737A}"/>
              </a:ext>
            </a:extLst>
          </p:cNvPr>
          <p:cNvGrpSpPr/>
          <p:nvPr/>
        </p:nvGrpSpPr>
        <p:grpSpPr>
          <a:xfrm>
            <a:off x="10110924" y="482522"/>
            <a:ext cx="1910499" cy="2101031"/>
            <a:chOff x="4378750" y="2477678"/>
            <a:chExt cx="1910499" cy="2101031"/>
          </a:xfrm>
        </p:grpSpPr>
        <p:pic>
          <p:nvPicPr>
            <p:cNvPr id="30" name="Graphic 4">
              <a:extLst>
                <a:ext uri="{FF2B5EF4-FFF2-40B4-BE49-F238E27FC236}">
                  <a16:creationId xmlns:a16="http://schemas.microsoft.com/office/drawing/2014/main" id="{E5C5FC40-FD55-4C7D-96D0-5D9688FA46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25725" y="3078526"/>
              <a:ext cx="1229097" cy="1500183"/>
            </a:xfrm>
            <a:prstGeom prst="rect">
              <a:avLst/>
            </a:prstGeom>
          </p:spPr>
        </p:pic>
        <p:sp>
          <p:nvSpPr>
            <p:cNvPr id="31" name="TextBox 30">
              <a:extLst>
                <a:ext uri="{FF2B5EF4-FFF2-40B4-BE49-F238E27FC236}">
                  <a16:creationId xmlns:a16="http://schemas.microsoft.com/office/drawing/2014/main" id="{798A578B-6ECE-4443-BF96-92568ECC2EF1}"/>
                </a:ext>
              </a:extLst>
            </p:cNvPr>
            <p:cNvSpPr txBox="1"/>
            <p:nvPr/>
          </p:nvSpPr>
          <p:spPr>
            <a:xfrm>
              <a:off x="4378750" y="2477678"/>
              <a:ext cx="19104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rgbClr val="000000"/>
                  </a:solidFill>
                </a:rPr>
                <a:t>Lambda</a:t>
              </a:r>
              <a:endParaRPr lang="en-US" sz="2400" b="1">
                <a:solidFill>
                  <a:srgbClr val="000000"/>
                </a:solidFill>
                <a:cs typeface="Calibri"/>
              </a:endParaRPr>
            </a:p>
          </p:txBody>
        </p:sp>
      </p:grpSp>
      <p:grpSp>
        <p:nvGrpSpPr>
          <p:cNvPr id="13" name="Group 12">
            <a:extLst>
              <a:ext uri="{FF2B5EF4-FFF2-40B4-BE49-F238E27FC236}">
                <a16:creationId xmlns:a16="http://schemas.microsoft.com/office/drawing/2014/main" id="{5C6F9FFE-1108-4085-A79F-E66A585274EE}"/>
              </a:ext>
            </a:extLst>
          </p:cNvPr>
          <p:cNvGrpSpPr/>
          <p:nvPr/>
        </p:nvGrpSpPr>
        <p:grpSpPr>
          <a:xfrm>
            <a:off x="5815968" y="3991811"/>
            <a:ext cx="1227057" cy="2095155"/>
            <a:chOff x="6569563" y="2571945"/>
            <a:chExt cx="1227057" cy="2095155"/>
          </a:xfrm>
        </p:grpSpPr>
        <p:pic>
          <p:nvPicPr>
            <p:cNvPr id="28" name="Graphic 12">
              <a:extLst>
                <a:ext uri="{FF2B5EF4-FFF2-40B4-BE49-F238E27FC236}">
                  <a16:creationId xmlns:a16="http://schemas.microsoft.com/office/drawing/2014/main" id="{A25106A3-436C-4488-9033-253A308D0FC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69563" y="3168550"/>
              <a:ext cx="1227057" cy="1498550"/>
            </a:xfrm>
            <a:prstGeom prst="rect">
              <a:avLst/>
            </a:prstGeom>
          </p:spPr>
        </p:pic>
        <p:sp>
          <p:nvSpPr>
            <p:cNvPr id="29" name="TextBox 28">
              <a:extLst>
                <a:ext uri="{FF2B5EF4-FFF2-40B4-BE49-F238E27FC236}">
                  <a16:creationId xmlns:a16="http://schemas.microsoft.com/office/drawing/2014/main" id="{D58CEDA3-A127-47B6-BA5F-9A969ACDD601}"/>
                </a:ext>
              </a:extLst>
            </p:cNvPr>
            <p:cNvSpPr txBox="1"/>
            <p:nvPr/>
          </p:nvSpPr>
          <p:spPr>
            <a:xfrm>
              <a:off x="6570482" y="2571945"/>
              <a:ext cx="107779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rgbClr val="000000"/>
                  </a:solidFill>
                  <a:cs typeface="Calibri"/>
                </a:rPr>
                <a:t>EC2</a:t>
              </a:r>
            </a:p>
          </p:txBody>
        </p:sp>
      </p:grpSp>
      <p:grpSp>
        <p:nvGrpSpPr>
          <p:cNvPr id="14" name="Group 13">
            <a:extLst>
              <a:ext uri="{FF2B5EF4-FFF2-40B4-BE49-F238E27FC236}">
                <a16:creationId xmlns:a16="http://schemas.microsoft.com/office/drawing/2014/main" id="{7237D557-7AFF-4C95-9143-43C134D12049}"/>
              </a:ext>
            </a:extLst>
          </p:cNvPr>
          <p:cNvGrpSpPr/>
          <p:nvPr/>
        </p:nvGrpSpPr>
        <p:grpSpPr>
          <a:xfrm>
            <a:off x="10280094" y="4043606"/>
            <a:ext cx="1847653" cy="1944407"/>
            <a:chOff x="8400853" y="2571945"/>
            <a:chExt cx="1847653" cy="1944407"/>
          </a:xfrm>
        </p:grpSpPr>
        <p:pic>
          <p:nvPicPr>
            <p:cNvPr id="26" name="Graphic 6">
              <a:extLst>
                <a:ext uri="{FF2B5EF4-FFF2-40B4-BE49-F238E27FC236}">
                  <a16:creationId xmlns:a16="http://schemas.microsoft.com/office/drawing/2014/main" id="{3A33ABE6-D769-44FB-894F-D6D3E06C7C0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20791" y="3173227"/>
              <a:ext cx="1213081" cy="1343125"/>
            </a:xfrm>
            <a:prstGeom prst="rect">
              <a:avLst/>
            </a:prstGeom>
          </p:spPr>
        </p:pic>
        <p:sp>
          <p:nvSpPr>
            <p:cNvPr id="27" name="TextBox 26">
              <a:extLst>
                <a:ext uri="{FF2B5EF4-FFF2-40B4-BE49-F238E27FC236}">
                  <a16:creationId xmlns:a16="http://schemas.microsoft.com/office/drawing/2014/main" id="{150AFD21-7B14-4B5E-80BD-D97A5EE83D16}"/>
                </a:ext>
              </a:extLst>
            </p:cNvPr>
            <p:cNvSpPr txBox="1"/>
            <p:nvPr/>
          </p:nvSpPr>
          <p:spPr>
            <a:xfrm>
              <a:off x="8400853" y="2571945"/>
              <a:ext cx="184765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rgbClr val="000000"/>
                  </a:solidFill>
                  <a:cs typeface="Calibri"/>
                </a:rPr>
                <a:t>DynamoDB</a:t>
              </a:r>
            </a:p>
          </p:txBody>
        </p:sp>
      </p:grpSp>
      <p:sp>
        <p:nvSpPr>
          <p:cNvPr id="16" name="Arrow: Right 15">
            <a:extLst>
              <a:ext uri="{FF2B5EF4-FFF2-40B4-BE49-F238E27FC236}">
                <a16:creationId xmlns:a16="http://schemas.microsoft.com/office/drawing/2014/main" id="{A4E876F5-31E9-4D1B-9068-BF2678840DE2}"/>
              </a:ext>
            </a:extLst>
          </p:cNvPr>
          <p:cNvSpPr/>
          <p:nvPr/>
        </p:nvSpPr>
        <p:spPr>
          <a:xfrm rot="19620000">
            <a:off x="6048535" y="1879291"/>
            <a:ext cx="903401" cy="188537"/>
          </a:xfrm>
          <a:prstGeom prst="rightArrow">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grpSp>
        <p:nvGrpSpPr>
          <p:cNvPr id="17" name="Group 16">
            <a:extLst>
              <a:ext uri="{FF2B5EF4-FFF2-40B4-BE49-F238E27FC236}">
                <a16:creationId xmlns:a16="http://schemas.microsoft.com/office/drawing/2014/main" id="{FBFE03B6-4486-4A98-9734-3621797FB9D0}"/>
              </a:ext>
            </a:extLst>
          </p:cNvPr>
          <p:cNvGrpSpPr/>
          <p:nvPr/>
        </p:nvGrpSpPr>
        <p:grpSpPr>
          <a:xfrm rot="2040000">
            <a:off x="8961345" y="1525786"/>
            <a:ext cx="1099793" cy="510620"/>
            <a:chOff x="1680782" y="3010324"/>
            <a:chExt cx="1099793" cy="510620"/>
          </a:xfrm>
        </p:grpSpPr>
        <p:sp>
          <p:nvSpPr>
            <p:cNvPr id="24" name="Arrow: Right 23">
              <a:extLst>
                <a:ext uri="{FF2B5EF4-FFF2-40B4-BE49-F238E27FC236}">
                  <a16:creationId xmlns:a16="http://schemas.microsoft.com/office/drawing/2014/main" id="{7AB9A580-7EAB-4567-88C7-F63CB3345EFC}"/>
                </a:ext>
              </a:extLst>
            </p:cNvPr>
            <p:cNvSpPr/>
            <p:nvPr/>
          </p:nvSpPr>
          <p:spPr>
            <a:xfrm rot="8820000">
              <a:off x="1877174" y="3332407"/>
              <a:ext cx="903401" cy="188537"/>
            </a:xfrm>
            <a:prstGeom prst="rightArrow">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25" name="Arrow: Right 24">
              <a:extLst>
                <a:ext uri="{FF2B5EF4-FFF2-40B4-BE49-F238E27FC236}">
                  <a16:creationId xmlns:a16="http://schemas.microsoft.com/office/drawing/2014/main" id="{6716D1D6-E002-4222-8A84-29363310457B}"/>
                </a:ext>
              </a:extLst>
            </p:cNvPr>
            <p:cNvSpPr/>
            <p:nvPr/>
          </p:nvSpPr>
          <p:spPr>
            <a:xfrm rot="-1980000">
              <a:off x="1680782" y="3010324"/>
              <a:ext cx="903401" cy="188537"/>
            </a:xfrm>
            <a:prstGeom prst="rightArrow">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grpSp>
      <p:grpSp>
        <p:nvGrpSpPr>
          <p:cNvPr id="18" name="Group 17">
            <a:extLst>
              <a:ext uri="{FF2B5EF4-FFF2-40B4-BE49-F238E27FC236}">
                <a16:creationId xmlns:a16="http://schemas.microsoft.com/office/drawing/2014/main" id="{FD22ED12-88B9-4B23-ACD5-F87F6C916EA8}"/>
              </a:ext>
            </a:extLst>
          </p:cNvPr>
          <p:cNvGrpSpPr/>
          <p:nvPr/>
        </p:nvGrpSpPr>
        <p:grpSpPr>
          <a:xfrm rot="7500000">
            <a:off x="10684655" y="3193945"/>
            <a:ext cx="1046435" cy="474963"/>
            <a:chOff x="1617871" y="3006400"/>
            <a:chExt cx="1162705" cy="514544"/>
          </a:xfrm>
        </p:grpSpPr>
        <p:sp>
          <p:nvSpPr>
            <p:cNvPr id="22" name="Arrow: Right 21">
              <a:extLst>
                <a:ext uri="{FF2B5EF4-FFF2-40B4-BE49-F238E27FC236}">
                  <a16:creationId xmlns:a16="http://schemas.microsoft.com/office/drawing/2014/main" id="{8970C37D-92C2-43B8-ACBE-77C712234F68}"/>
                </a:ext>
              </a:extLst>
            </p:cNvPr>
            <p:cNvSpPr/>
            <p:nvPr/>
          </p:nvSpPr>
          <p:spPr>
            <a:xfrm rot="8640000">
              <a:off x="1877175" y="3332407"/>
              <a:ext cx="903401" cy="188537"/>
            </a:xfrm>
            <a:prstGeom prst="rightArrow">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23" name="Arrow: Right 22">
              <a:extLst>
                <a:ext uri="{FF2B5EF4-FFF2-40B4-BE49-F238E27FC236}">
                  <a16:creationId xmlns:a16="http://schemas.microsoft.com/office/drawing/2014/main" id="{7A559E89-6069-4177-8E5C-761D3D3D2DAE}"/>
                </a:ext>
              </a:extLst>
            </p:cNvPr>
            <p:cNvSpPr/>
            <p:nvPr/>
          </p:nvSpPr>
          <p:spPr>
            <a:xfrm rot="19500000">
              <a:off x="1617871" y="3006400"/>
              <a:ext cx="903401" cy="188537"/>
            </a:xfrm>
            <a:prstGeom prst="rightArrow">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grpSp>
      <p:sp>
        <p:nvSpPr>
          <p:cNvPr id="20" name="Arrow: Right 19">
            <a:extLst>
              <a:ext uri="{FF2B5EF4-FFF2-40B4-BE49-F238E27FC236}">
                <a16:creationId xmlns:a16="http://schemas.microsoft.com/office/drawing/2014/main" id="{A85CF178-4A3D-4E40-ABA5-2DF5431982B5}"/>
              </a:ext>
            </a:extLst>
          </p:cNvPr>
          <p:cNvSpPr/>
          <p:nvPr/>
        </p:nvSpPr>
        <p:spPr>
          <a:xfrm>
            <a:off x="9509882" y="5270769"/>
            <a:ext cx="903401" cy="180682"/>
          </a:xfrm>
          <a:prstGeom prst="rightArrow">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21" name="Arrow: Right 20">
            <a:extLst>
              <a:ext uri="{FF2B5EF4-FFF2-40B4-BE49-F238E27FC236}">
                <a16:creationId xmlns:a16="http://schemas.microsoft.com/office/drawing/2014/main" id="{FB38B0EE-7227-4D97-9584-A68DD7F60981}"/>
              </a:ext>
            </a:extLst>
          </p:cNvPr>
          <p:cNvSpPr/>
          <p:nvPr/>
        </p:nvSpPr>
        <p:spPr>
          <a:xfrm rot="3480000">
            <a:off x="5309978" y="4217840"/>
            <a:ext cx="903401" cy="188537"/>
          </a:xfrm>
          <a:prstGeom prst="rightArrow">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15" name="Arrow: Right 14">
            <a:extLst>
              <a:ext uri="{FF2B5EF4-FFF2-40B4-BE49-F238E27FC236}">
                <a16:creationId xmlns:a16="http://schemas.microsoft.com/office/drawing/2014/main" id="{18CD5DDC-DF52-405E-B4A6-82343A70AC60}"/>
              </a:ext>
            </a:extLst>
          </p:cNvPr>
          <p:cNvSpPr/>
          <p:nvPr/>
        </p:nvSpPr>
        <p:spPr>
          <a:xfrm rot="8820000">
            <a:off x="6244927" y="2201374"/>
            <a:ext cx="903401" cy="188537"/>
          </a:xfrm>
          <a:prstGeom prst="rightArrow">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grpSp>
        <p:nvGrpSpPr>
          <p:cNvPr id="35" name="Group 34">
            <a:extLst>
              <a:ext uri="{FF2B5EF4-FFF2-40B4-BE49-F238E27FC236}">
                <a16:creationId xmlns:a16="http://schemas.microsoft.com/office/drawing/2014/main" id="{D4E7C24C-4CD3-40AC-8524-C7451AE7D383}"/>
              </a:ext>
            </a:extLst>
          </p:cNvPr>
          <p:cNvGrpSpPr/>
          <p:nvPr/>
        </p:nvGrpSpPr>
        <p:grpSpPr>
          <a:xfrm>
            <a:off x="4652511" y="1549887"/>
            <a:ext cx="1509859" cy="2141054"/>
            <a:chOff x="4732255" y="2249864"/>
            <a:chExt cx="1509859" cy="2141054"/>
          </a:xfrm>
        </p:grpSpPr>
        <p:pic>
          <p:nvPicPr>
            <p:cNvPr id="10" name="Picture 8" descr="A picture containing computer&#10;&#10;Description generated with very high confidence">
              <a:extLst>
                <a:ext uri="{FF2B5EF4-FFF2-40B4-BE49-F238E27FC236}">
                  <a16:creationId xmlns:a16="http://schemas.microsoft.com/office/drawing/2014/main" id="{38B58971-8CD8-467A-A9E2-3304999FE040}"/>
                </a:ext>
              </a:extLst>
            </p:cNvPr>
            <p:cNvPicPr>
              <a:picLocks noChangeAspect="1"/>
            </p:cNvPicPr>
            <p:nvPr/>
          </p:nvPicPr>
          <p:blipFill>
            <a:blip r:embed="rId11"/>
            <a:stretch>
              <a:fillRect/>
            </a:stretch>
          </p:blipFill>
          <p:spPr>
            <a:xfrm>
              <a:off x="4842235" y="3085305"/>
              <a:ext cx="1289902" cy="1305613"/>
            </a:xfrm>
            <a:prstGeom prst="rect">
              <a:avLst/>
            </a:prstGeom>
          </p:spPr>
        </p:pic>
        <p:sp>
          <p:nvSpPr>
            <p:cNvPr id="60" name="TextBox 59">
              <a:extLst>
                <a:ext uri="{FF2B5EF4-FFF2-40B4-BE49-F238E27FC236}">
                  <a16:creationId xmlns:a16="http://schemas.microsoft.com/office/drawing/2014/main" id="{1A603A70-CFCF-410D-85D5-E0B788D62EA1}"/>
                </a:ext>
              </a:extLst>
            </p:cNvPr>
            <p:cNvSpPr txBox="1"/>
            <p:nvPr/>
          </p:nvSpPr>
          <p:spPr>
            <a:xfrm>
              <a:off x="4732255" y="2249864"/>
              <a:ext cx="150985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chemeClr val="bg1"/>
                  </a:solidFill>
                </a:rPr>
                <a:t>Smart Eye Drops</a:t>
              </a:r>
              <a:endParaRPr lang="en-US" sz="2400" b="1">
                <a:solidFill>
                  <a:schemeClr val="bg1"/>
                </a:solidFill>
                <a:cs typeface="Calibri"/>
              </a:endParaRPr>
            </a:p>
          </p:txBody>
        </p:sp>
      </p:grpSp>
      <p:sp>
        <p:nvSpPr>
          <p:cNvPr id="62" name="TextBox 61">
            <a:extLst>
              <a:ext uri="{FF2B5EF4-FFF2-40B4-BE49-F238E27FC236}">
                <a16:creationId xmlns:a16="http://schemas.microsoft.com/office/drawing/2014/main" id="{C8323E07-79FF-4859-A153-B92E5ED157E4}"/>
              </a:ext>
            </a:extLst>
          </p:cNvPr>
          <p:cNvSpPr txBox="1"/>
          <p:nvPr/>
        </p:nvSpPr>
        <p:spPr>
          <a:xfrm>
            <a:off x="406070" y="1897015"/>
            <a:ext cx="4084581"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800">
                <a:cs typeface="Calibri"/>
              </a:rPr>
              <a:t>Requests are made to API Gateway</a:t>
            </a:r>
          </a:p>
          <a:p>
            <a:pPr marL="285750" indent="-285750">
              <a:buFont typeface="Arial"/>
              <a:buChar char="•"/>
            </a:pPr>
            <a:r>
              <a:rPr lang="en-US" sz="2800">
                <a:cs typeface="Calibri"/>
              </a:rPr>
              <a:t>Lambda reads/writes to database and returns information to API Gateway</a:t>
            </a:r>
          </a:p>
          <a:p>
            <a:pPr marL="285750" indent="-285750">
              <a:buFont typeface="Arial"/>
              <a:buChar char="•"/>
            </a:pPr>
            <a:r>
              <a:rPr lang="en-US" sz="2800">
                <a:cs typeface="Calibri"/>
              </a:rPr>
              <a:t>Mobile app sends raw data to EC2 server</a:t>
            </a:r>
          </a:p>
          <a:p>
            <a:pPr marL="285750" indent="-285750">
              <a:buFont typeface="Arial"/>
              <a:buChar char="•"/>
            </a:pPr>
            <a:r>
              <a:rPr lang="en-US" sz="2800">
                <a:cs typeface="Calibri"/>
              </a:rPr>
              <a:t>Server writes to DynamoDB</a:t>
            </a:r>
          </a:p>
          <a:p>
            <a:pPr marL="285750" indent="-285750">
              <a:buFont typeface="Arial"/>
              <a:buChar char="•"/>
            </a:pPr>
            <a:endParaRPr lang="en-US" sz="2800">
              <a:cs typeface="Calibri"/>
            </a:endParaRPr>
          </a:p>
        </p:txBody>
      </p:sp>
      <p:sp>
        <p:nvSpPr>
          <p:cNvPr id="3" name="TextBox 2">
            <a:extLst>
              <a:ext uri="{FF2B5EF4-FFF2-40B4-BE49-F238E27FC236}">
                <a16:creationId xmlns:a16="http://schemas.microsoft.com/office/drawing/2014/main" id="{146DE956-E2E5-4203-A02A-9A6F5C431C4A}"/>
              </a:ext>
            </a:extLst>
          </p:cNvPr>
          <p:cNvSpPr txBox="1"/>
          <p:nvPr/>
        </p:nvSpPr>
        <p:spPr>
          <a:xfrm>
            <a:off x="10000196" y="6401139"/>
            <a:ext cx="218979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1"/>
                </a:solidFill>
                <a:cs typeface="Calibri"/>
              </a:rPr>
              <a:t>Marco Aguilar</a:t>
            </a:r>
          </a:p>
        </p:txBody>
      </p:sp>
      <p:grpSp>
        <p:nvGrpSpPr>
          <p:cNvPr id="9" name="Group 8">
            <a:extLst>
              <a:ext uri="{FF2B5EF4-FFF2-40B4-BE49-F238E27FC236}">
                <a16:creationId xmlns:a16="http://schemas.microsoft.com/office/drawing/2014/main" id="{4A193B36-F835-4211-B263-7202963C0194}"/>
              </a:ext>
            </a:extLst>
          </p:cNvPr>
          <p:cNvGrpSpPr/>
          <p:nvPr/>
        </p:nvGrpSpPr>
        <p:grpSpPr>
          <a:xfrm>
            <a:off x="7800114" y="4046201"/>
            <a:ext cx="1910499" cy="2129321"/>
            <a:chOff x="12194905" y="1175410"/>
            <a:chExt cx="1910499" cy="2129321"/>
          </a:xfrm>
        </p:grpSpPr>
        <p:pic>
          <p:nvPicPr>
            <p:cNvPr id="6" name="Picture 6" descr="A picture containing drawing, clock&#10;&#10;Description generated with very high confidence">
              <a:extLst>
                <a:ext uri="{FF2B5EF4-FFF2-40B4-BE49-F238E27FC236}">
                  <a16:creationId xmlns:a16="http://schemas.microsoft.com/office/drawing/2014/main" id="{BA7BD827-56E7-4E55-BDD7-8F94ECE4DDE3}"/>
                </a:ext>
              </a:extLst>
            </p:cNvPr>
            <p:cNvPicPr>
              <a:picLocks noChangeAspect="1"/>
            </p:cNvPicPr>
            <p:nvPr/>
          </p:nvPicPr>
          <p:blipFill>
            <a:blip r:embed="rId12"/>
            <a:stretch>
              <a:fillRect/>
            </a:stretch>
          </p:blipFill>
          <p:spPr>
            <a:xfrm>
              <a:off x="12358466" y="1639406"/>
              <a:ext cx="1598650" cy="1665325"/>
            </a:xfrm>
            <a:prstGeom prst="rect">
              <a:avLst/>
            </a:prstGeom>
          </p:spPr>
        </p:pic>
        <p:sp>
          <p:nvSpPr>
            <p:cNvPr id="8" name="TextBox 7">
              <a:extLst>
                <a:ext uri="{FF2B5EF4-FFF2-40B4-BE49-F238E27FC236}">
                  <a16:creationId xmlns:a16="http://schemas.microsoft.com/office/drawing/2014/main" id="{09F36962-7C1B-4741-A686-24454EDDE58E}"/>
                </a:ext>
              </a:extLst>
            </p:cNvPr>
            <p:cNvSpPr txBox="1"/>
            <p:nvPr/>
          </p:nvSpPr>
          <p:spPr>
            <a:xfrm>
              <a:off x="12194905" y="1175410"/>
              <a:ext cx="19104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rgbClr val="000000"/>
                  </a:solidFill>
                </a:rPr>
                <a:t>SageMaker</a:t>
              </a:r>
              <a:endParaRPr lang="en-US" sz="2400" b="1">
                <a:solidFill>
                  <a:srgbClr val="000000"/>
                </a:solidFill>
                <a:cs typeface="Calibri"/>
              </a:endParaRPr>
            </a:p>
          </p:txBody>
        </p:sp>
      </p:grpSp>
      <p:sp>
        <p:nvSpPr>
          <p:cNvPr id="38" name="Arrow: Right 37">
            <a:extLst>
              <a:ext uri="{FF2B5EF4-FFF2-40B4-BE49-F238E27FC236}">
                <a16:creationId xmlns:a16="http://schemas.microsoft.com/office/drawing/2014/main" id="{229EC4CC-F110-4E3A-8653-032A75EC5BE1}"/>
              </a:ext>
            </a:extLst>
          </p:cNvPr>
          <p:cNvSpPr/>
          <p:nvPr/>
        </p:nvSpPr>
        <p:spPr>
          <a:xfrm rot="60000">
            <a:off x="7126372" y="5281095"/>
            <a:ext cx="903401" cy="188537"/>
          </a:xfrm>
          <a:prstGeom prst="rightArrow">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Tree>
    <p:extLst>
      <p:ext uri="{BB962C8B-B14F-4D97-AF65-F5344CB8AC3E}">
        <p14:creationId xmlns:p14="http://schemas.microsoft.com/office/powerpoint/2010/main" val="368754958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98A4B6-F57F-4583-B244-69EB95DF9130}"/>
              </a:ext>
            </a:extLst>
          </p:cNvPr>
          <p:cNvSpPr>
            <a:spLocks noGrp="1"/>
          </p:cNvSpPr>
          <p:nvPr>
            <p:ph type="title"/>
          </p:nvPr>
        </p:nvSpPr>
        <p:spPr>
          <a:xfrm>
            <a:off x="643468" y="623392"/>
            <a:ext cx="3363974" cy="1607060"/>
          </a:xfrm>
          <a:noFill/>
          <a:ln w="19050">
            <a:noFill/>
          </a:ln>
        </p:spPr>
        <p:txBody>
          <a:bodyPr wrap="square" anchor="ctr">
            <a:normAutofit/>
          </a:bodyPr>
          <a:lstStyle/>
          <a:p>
            <a:pPr algn="ctr"/>
            <a:r>
              <a:rPr lang="en-US">
                <a:cs typeface="Calibri Light"/>
              </a:rPr>
              <a:t>Project Goal </a:t>
            </a:r>
          </a:p>
        </p:txBody>
      </p:sp>
      <p:sp>
        <p:nvSpPr>
          <p:cNvPr id="3" name="Content Placeholder 2">
            <a:extLst>
              <a:ext uri="{FF2B5EF4-FFF2-40B4-BE49-F238E27FC236}">
                <a16:creationId xmlns:a16="http://schemas.microsoft.com/office/drawing/2014/main" id="{5265465A-82B0-42DA-B287-0021FE789A52}"/>
              </a:ext>
            </a:extLst>
          </p:cNvPr>
          <p:cNvSpPr>
            <a:spLocks noGrp="1"/>
          </p:cNvSpPr>
          <p:nvPr>
            <p:ph idx="1"/>
          </p:nvPr>
        </p:nvSpPr>
        <p:spPr>
          <a:xfrm>
            <a:off x="643468" y="2638043"/>
            <a:ext cx="3363974" cy="3415623"/>
          </a:xfrm>
        </p:spPr>
        <p:txBody>
          <a:bodyPr vert="horz" lIns="91440" tIns="45720" rIns="91440" bIns="45720" rtlCol="0">
            <a:normAutofit/>
          </a:bodyPr>
          <a:lstStyle/>
          <a:p>
            <a:pPr marL="0" indent="0">
              <a:buNone/>
            </a:pPr>
            <a:r>
              <a:rPr lang="en-US" sz="2000">
                <a:cs typeface="Calibri"/>
              </a:rPr>
              <a:t>To build an eye drop adherence monitor that can help reduce blindness caused by diseases such as glaucoma</a:t>
            </a:r>
            <a:endParaRPr lang="en-US" sz="2000"/>
          </a:p>
        </p:txBody>
      </p:sp>
      <p:pic>
        <p:nvPicPr>
          <p:cNvPr id="8" name="Picture 9" descr="A person sitting at a table&#10;&#10;Description generated with very high confidence">
            <a:extLst>
              <a:ext uri="{FF2B5EF4-FFF2-40B4-BE49-F238E27FC236}">
                <a16:creationId xmlns:a16="http://schemas.microsoft.com/office/drawing/2014/main" id="{0D4CA9EA-4C99-4CA3-96F0-2EF313951005}"/>
              </a:ext>
            </a:extLst>
          </p:cNvPr>
          <p:cNvPicPr>
            <a:picLocks noChangeAspect="1"/>
          </p:cNvPicPr>
          <p:nvPr/>
        </p:nvPicPr>
        <p:blipFill rotWithShape="1">
          <a:blip r:embed="rId3"/>
          <a:srcRect r="-2" b="9564"/>
          <a:stretch/>
        </p:blipFill>
        <p:spPr>
          <a:xfrm>
            <a:off x="5297763" y="910782"/>
            <a:ext cx="6250769" cy="4875568"/>
          </a:xfrm>
          <a:prstGeom prst="rect">
            <a:avLst/>
          </a:prstGeom>
        </p:spPr>
      </p:pic>
      <p:sp>
        <p:nvSpPr>
          <p:cNvPr id="5" name="TextBox 4">
            <a:extLst>
              <a:ext uri="{FF2B5EF4-FFF2-40B4-BE49-F238E27FC236}">
                <a16:creationId xmlns:a16="http://schemas.microsoft.com/office/drawing/2014/main" id="{D7E132CA-3D74-401E-86B8-6C2DDA664348}"/>
              </a:ext>
            </a:extLst>
          </p:cNvPr>
          <p:cNvSpPr txBox="1"/>
          <p:nvPr/>
        </p:nvSpPr>
        <p:spPr>
          <a:xfrm>
            <a:off x="10789309" y="6392533"/>
            <a:ext cx="139604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2400">
                <a:solidFill>
                  <a:schemeClr val="bg1"/>
                </a:solidFill>
              </a:rPr>
              <a:t>Feng You</a:t>
            </a:r>
            <a:endParaRPr lang="en-US" sz="2400">
              <a:solidFill>
                <a:schemeClr val="bg1"/>
              </a:solidFill>
              <a:cs typeface="Calibri"/>
            </a:endParaRPr>
          </a:p>
        </p:txBody>
      </p:sp>
    </p:spTree>
    <p:extLst>
      <p:ext uri="{BB962C8B-B14F-4D97-AF65-F5344CB8AC3E}">
        <p14:creationId xmlns:p14="http://schemas.microsoft.com/office/powerpoint/2010/main" val="280273168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730A7719-8C16-4B24-A0E8-2D87D0EF860B}"/>
              </a:ext>
            </a:extLst>
          </p:cNvPr>
          <p:cNvSpPr>
            <a:spLocks noGrp="1"/>
          </p:cNvSpPr>
          <p:nvPr>
            <p:ph type="title"/>
          </p:nvPr>
        </p:nvSpPr>
        <p:spPr>
          <a:xfrm>
            <a:off x="841248" y="932688"/>
            <a:ext cx="4892040" cy="1773936"/>
          </a:xfrm>
        </p:spPr>
        <p:txBody>
          <a:bodyPr vert="horz" lIns="91440" tIns="45720" rIns="91440" bIns="45720" rtlCol="0" anchor="b">
            <a:normAutofit/>
          </a:bodyPr>
          <a:lstStyle/>
          <a:p>
            <a:r>
              <a:rPr lang="en-US" sz="4000" kern="1200">
                <a:solidFill>
                  <a:schemeClr val="tx1"/>
                </a:solidFill>
                <a:latin typeface="+mj-lt"/>
                <a:ea typeface="+mj-ea"/>
                <a:cs typeface="+mj-cs"/>
              </a:rPr>
              <a:t>API Gateway</a:t>
            </a:r>
          </a:p>
        </p:txBody>
      </p:sp>
      <p:sp>
        <p:nvSpPr>
          <p:cNvPr id="62" name="TextBox 61">
            <a:extLst>
              <a:ext uri="{FF2B5EF4-FFF2-40B4-BE49-F238E27FC236}">
                <a16:creationId xmlns:a16="http://schemas.microsoft.com/office/drawing/2014/main" id="{C8323E07-79FF-4859-A153-B92E5ED157E4}"/>
              </a:ext>
            </a:extLst>
          </p:cNvPr>
          <p:cNvSpPr txBox="1"/>
          <p:nvPr/>
        </p:nvSpPr>
        <p:spPr>
          <a:xfrm>
            <a:off x="841248" y="2898648"/>
            <a:ext cx="4892040" cy="320954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457200" indent="-228600">
              <a:lnSpc>
                <a:spcPct val="90000"/>
              </a:lnSpc>
              <a:spcAft>
                <a:spcPts val="600"/>
              </a:spcAft>
              <a:buFont typeface="Arial" panose="020B0604020202020204" pitchFamily="34" charset="0"/>
              <a:buChar char="•"/>
            </a:pPr>
            <a:r>
              <a:rPr lang="en-US" sz="3200"/>
              <a:t>API Gateway is the front door of our application.</a:t>
            </a:r>
          </a:p>
          <a:p>
            <a:pPr marL="457200" indent="-228600">
              <a:lnSpc>
                <a:spcPct val="90000"/>
              </a:lnSpc>
              <a:spcAft>
                <a:spcPts val="600"/>
              </a:spcAft>
              <a:buFont typeface="Arial" panose="020B0604020202020204" pitchFamily="34" charset="0"/>
              <a:buChar char="•"/>
            </a:pPr>
            <a:r>
              <a:rPr lang="en-US" sz="3200"/>
              <a:t>API Gateway allows us to create our own API.</a:t>
            </a:r>
          </a:p>
        </p:txBody>
      </p:sp>
      <p:cxnSp>
        <p:nvCxnSpPr>
          <p:cNvPr id="137" name="Straight Connector 136">
            <a:extLst>
              <a:ext uri="{FF2B5EF4-FFF2-40B4-BE49-F238E27FC236}">
                <a16:creationId xmlns:a16="http://schemas.microsoft.com/office/drawing/2014/main" id="{749A7284-D010-4ACB-A08A-FC3C3689B5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8597"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77312BC3-7033-4B3E-914E-3AD3D7DF165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89581" y="1098586"/>
            <a:ext cx="3807876" cy="48646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769DA00-5479-46E2-8FB9-756003479C90}"/>
              </a:ext>
            </a:extLst>
          </p:cNvPr>
          <p:cNvSpPr txBox="1"/>
          <p:nvPr/>
        </p:nvSpPr>
        <p:spPr>
          <a:xfrm>
            <a:off x="11139054" y="6305798"/>
            <a:ext cx="851965" cy="369332"/>
          </a:xfrm>
          <a:prstGeom prst="rect">
            <a:avLst/>
          </a:prstGeom>
          <a:noFill/>
        </p:spPr>
        <p:txBody>
          <a:bodyPr wrap="none" rtlCol="0">
            <a:spAutoFit/>
          </a:bodyPr>
          <a:lstStyle/>
          <a:p>
            <a:r>
              <a:rPr lang="en-US"/>
              <a:t>Ivan Yu</a:t>
            </a:r>
          </a:p>
        </p:txBody>
      </p:sp>
    </p:spTree>
    <p:extLst>
      <p:ext uri="{BB962C8B-B14F-4D97-AF65-F5344CB8AC3E}">
        <p14:creationId xmlns:p14="http://schemas.microsoft.com/office/powerpoint/2010/main" val="3197203808"/>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0A7719-8C16-4B24-A0E8-2D87D0EF860B}"/>
              </a:ext>
            </a:extLst>
          </p:cNvPr>
          <p:cNvSpPr>
            <a:spLocks noGrp="1"/>
          </p:cNvSpPr>
          <p:nvPr>
            <p:ph type="title"/>
          </p:nvPr>
        </p:nvSpPr>
        <p:spPr>
          <a:xfrm>
            <a:off x="643468" y="623392"/>
            <a:ext cx="3363974" cy="1607060"/>
          </a:xfrm>
          <a:noFill/>
          <a:ln w="19050">
            <a:noFill/>
          </a:ln>
        </p:spPr>
        <p:txBody>
          <a:bodyPr vert="horz" wrap="square" lIns="91440" tIns="45720" rIns="91440" bIns="45720" rtlCol="0" anchor="ctr">
            <a:normAutofit/>
          </a:bodyPr>
          <a:lstStyle/>
          <a:p>
            <a:pPr algn="ctr"/>
            <a:r>
              <a:rPr lang="en-US" sz="4400" kern="1200">
                <a:latin typeface="+mj-lt"/>
                <a:ea typeface="+mj-ea"/>
                <a:cs typeface="+mj-cs"/>
              </a:rPr>
              <a:t>Lambda</a:t>
            </a:r>
            <a:endParaRPr lang="en-US" sz="4400" kern="1200">
              <a:latin typeface="+mj-lt"/>
              <a:cs typeface="Calibri Light"/>
            </a:endParaRPr>
          </a:p>
        </p:txBody>
      </p:sp>
      <p:sp>
        <p:nvSpPr>
          <p:cNvPr id="62" name="TextBox 61">
            <a:extLst>
              <a:ext uri="{FF2B5EF4-FFF2-40B4-BE49-F238E27FC236}">
                <a16:creationId xmlns:a16="http://schemas.microsoft.com/office/drawing/2014/main" id="{C8323E07-79FF-4859-A153-B92E5ED157E4}"/>
              </a:ext>
            </a:extLst>
          </p:cNvPr>
          <p:cNvSpPr txBox="1"/>
          <p:nvPr/>
        </p:nvSpPr>
        <p:spPr>
          <a:xfrm>
            <a:off x="643468" y="2638043"/>
            <a:ext cx="3363974" cy="3415623"/>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Autofit/>
          </a:bodyPr>
          <a:lstStyle/>
          <a:p>
            <a:pPr marL="457200" indent="-228600">
              <a:lnSpc>
                <a:spcPct val="90000"/>
              </a:lnSpc>
              <a:spcAft>
                <a:spcPts val="600"/>
              </a:spcAft>
              <a:buFont typeface="Arial" panose="020B0604020202020204" pitchFamily="34" charset="0"/>
              <a:buChar char="•"/>
            </a:pPr>
            <a:r>
              <a:rPr lang="en-US" sz="2400"/>
              <a:t>AWS Lambda is a serverless computing platform.</a:t>
            </a:r>
          </a:p>
          <a:p>
            <a:pPr marL="457200" indent="-228600">
              <a:lnSpc>
                <a:spcPct val="90000"/>
              </a:lnSpc>
              <a:spcAft>
                <a:spcPts val="600"/>
              </a:spcAft>
              <a:buFont typeface="Arial" panose="020B0604020202020204" pitchFamily="34" charset="0"/>
              <a:buChar char="•"/>
            </a:pPr>
            <a:r>
              <a:rPr lang="en-US" sz="2400"/>
              <a:t>Allows for the creation of any type of application and running it without any servers.</a:t>
            </a:r>
          </a:p>
        </p:txBody>
      </p:sp>
      <p:pic>
        <p:nvPicPr>
          <p:cNvPr id="2052" name="Picture 4">
            <a:extLst>
              <a:ext uri="{FF2B5EF4-FFF2-40B4-BE49-F238E27FC236}">
                <a16:creationId xmlns:a16="http://schemas.microsoft.com/office/drawing/2014/main" id="{A8675ACC-9FBA-46DA-B35B-E3A20D5565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5578" y="525244"/>
            <a:ext cx="5848742" cy="149017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13B24E75-CE6A-4371-9D13-E5010B5FF4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8454" y="2638043"/>
            <a:ext cx="6293846" cy="350687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D151DC4-0B5D-4E79-928D-7D99DE926859}"/>
              </a:ext>
            </a:extLst>
          </p:cNvPr>
          <p:cNvSpPr txBox="1"/>
          <p:nvPr/>
        </p:nvSpPr>
        <p:spPr>
          <a:xfrm>
            <a:off x="11139054" y="6305798"/>
            <a:ext cx="851965" cy="369332"/>
          </a:xfrm>
          <a:prstGeom prst="rect">
            <a:avLst/>
          </a:prstGeom>
          <a:noFill/>
        </p:spPr>
        <p:txBody>
          <a:bodyPr wrap="none" rtlCol="0">
            <a:spAutoFit/>
          </a:bodyPr>
          <a:lstStyle/>
          <a:p>
            <a:r>
              <a:rPr lang="en-US">
                <a:solidFill>
                  <a:schemeClr val="bg1"/>
                </a:solidFill>
              </a:rPr>
              <a:t>Ivan Yu</a:t>
            </a:r>
          </a:p>
        </p:txBody>
      </p:sp>
    </p:spTree>
    <p:extLst>
      <p:ext uri="{BB962C8B-B14F-4D97-AF65-F5344CB8AC3E}">
        <p14:creationId xmlns:p14="http://schemas.microsoft.com/office/powerpoint/2010/main" val="4140531293"/>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3" name="Rectangle 9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0A7719-8C16-4B24-A0E8-2D87D0EF860B}"/>
              </a:ext>
            </a:extLst>
          </p:cNvPr>
          <p:cNvSpPr>
            <a:spLocks noGrp="1"/>
          </p:cNvSpPr>
          <p:nvPr>
            <p:ph type="title"/>
          </p:nvPr>
        </p:nvSpPr>
        <p:spPr>
          <a:xfrm>
            <a:off x="643468" y="623392"/>
            <a:ext cx="3363974" cy="1607060"/>
          </a:xfrm>
          <a:noFill/>
          <a:ln w="19050">
            <a:noFill/>
          </a:ln>
        </p:spPr>
        <p:txBody>
          <a:bodyPr vert="horz" wrap="square" lIns="91440" tIns="45720" rIns="91440" bIns="45720" rtlCol="0" anchor="ctr">
            <a:normAutofit/>
          </a:bodyPr>
          <a:lstStyle/>
          <a:p>
            <a:pPr algn="ctr"/>
            <a:r>
              <a:rPr lang="en-US" sz="4400" kern="1200">
                <a:latin typeface="+mj-lt"/>
                <a:ea typeface="+mj-ea"/>
                <a:cs typeface="+mj-cs"/>
              </a:rPr>
              <a:t>EC2</a:t>
            </a:r>
          </a:p>
        </p:txBody>
      </p:sp>
      <p:sp>
        <p:nvSpPr>
          <p:cNvPr id="62" name="TextBox 61">
            <a:extLst>
              <a:ext uri="{FF2B5EF4-FFF2-40B4-BE49-F238E27FC236}">
                <a16:creationId xmlns:a16="http://schemas.microsoft.com/office/drawing/2014/main" id="{C8323E07-79FF-4859-A153-B92E5ED157E4}"/>
              </a:ext>
            </a:extLst>
          </p:cNvPr>
          <p:cNvSpPr txBox="1"/>
          <p:nvPr/>
        </p:nvSpPr>
        <p:spPr>
          <a:xfrm>
            <a:off x="643468" y="2638043"/>
            <a:ext cx="3363974" cy="3415623"/>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Autofit/>
          </a:bodyPr>
          <a:lstStyle/>
          <a:p>
            <a:pPr marL="457200" indent="-228600">
              <a:lnSpc>
                <a:spcPct val="90000"/>
              </a:lnSpc>
              <a:spcAft>
                <a:spcPts val="600"/>
              </a:spcAft>
              <a:buFont typeface="Arial" panose="020B0604020202020204" pitchFamily="34" charset="0"/>
              <a:buChar char="•"/>
            </a:pPr>
            <a:r>
              <a:rPr lang="en-US" sz="2400"/>
              <a:t>EC2 is a web service that provides secure, resizable compute capacity.</a:t>
            </a:r>
          </a:p>
          <a:p>
            <a:pPr marL="457200" indent="-228600">
              <a:lnSpc>
                <a:spcPct val="90000"/>
              </a:lnSpc>
              <a:spcAft>
                <a:spcPts val="600"/>
              </a:spcAft>
              <a:buFont typeface="Arial" panose="020B0604020202020204" pitchFamily="34" charset="0"/>
              <a:buChar char="•"/>
            </a:pPr>
            <a:r>
              <a:rPr lang="en-US" sz="2400"/>
              <a:t>We are currently using EC2 to process raw data and adding it to the database.</a:t>
            </a:r>
          </a:p>
        </p:txBody>
      </p:sp>
      <p:pic>
        <p:nvPicPr>
          <p:cNvPr id="5" name="Picture 4" descr="A screenshot of a cell phone&#10;&#10;Description automatically generated">
            <a:extLst>
              <a:ext uri="{FF2B5EF4-FFF2-40B4-BE49-F238E27FC236}">
                <a16:creationId xmlns:a16="http://schemas.microsoft.com/office/drawing/2014/main" id="{BA0BD274-64D8-4004-8022-0A0691ACD8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7764" y="1426922"/>
            <a:ext cx="6296904" cy="3982006"/>
          </a:xfrm>
          <a:prstGeom prst="rect">
            <a:avLst/>
          </a:prstGeom>
        </p:spPr>
      </p:pic>
      <p:sp>
        <p:nvSpPr>
          <p:cNvPr id="15" name="TextBox 14">
            <a:extLst>
              <a:ext uri="{FF2B5EF4-FFF2-40B4-BE49-F238E27FC236}">
                <a16:creationId xmlns:a16="http://schemas.microsoft.com/office/drawing/2014/main" id="{1149C90C-C855-475C-8137-3665110A91A2}"/>
              </a:ext>
            </a:extLst>
          </p:cNvPr>
          <p:cNvSpPr txBox="1"/>
          <p:nvPr/>
        </p:nvSpPr>
        <p:spPr>
          <a:xfrm>
            <a:off x="11139054" y="6305798"/>
            <a:ext cx="851965" cy="369332"/>
          </a:xfrm>
          <a:prstGeom prst="rect">
            <a:avLst/>
          </a:prstGeom>
          <a:noFill/>
        </p:spPr>
        <p:txBody>
          <a:bodyPr wrap="none" rtlCol="0">
            <a:spAutoFit/>
          </a:bodyPr>
          <a:lstStyle/>
          <a:p>
            <a:r>
              <a:rPr lang="en-US">
                <a:solidFill>
                  <a:schemeClr val="bg1"/>
                </a:solidFill>
              </a:rPr>
              <a:t>Ivan Yu</a:t>
            </a:r>
          </a:p>
        </p:txBody>
      </p:sp>
    </p:spTree>
    <p:extLst>
      <p:ext uri="{BB962C8B-B14F-4D97-AF65-F5344CB8AC3E}">
        <p14:creationId xmlns:p14="http://schemas.microsoft.com/office/powerpoint/2010/main" val="796995453"/>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8" name="Rectangle 97">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0A7719-8C16-4B24-A0E8-2D87D0EF860B}"/>
              </a:ext>
            </a:extLst>
          </p:cNvPr>
          <p:cNvSpPr>
            <a:spLocks noGrp="1"/>
          </p:cNvSpPr>
          <p:nvPr>
            <p:ph type="title"/>
          </p:nvPr>
        </p:nvSpPr>
        <p:spPr>
          <a:xfrm>
            <a:off x="643468" y="623392"/>
            <a:ext cx="3363974" cy="1607060"/>
          </a:xfrm>
          <a:noFill/>
          <a:ln w="19050">
            <a:noFill/>
          </a:ln>
        </p:spPr>
        <p:txBody>
          <a:bodyPr vert="horz" wrap="square" lIns="91440" tIns="45720" rIns="91440" bIns="45720" rtlCol="0" anchor="ctr">
            <a:normAutofit/>
          </a:bodyPr>
          <a:lstStyle/>
          <a:p>
            <a:pPr algn="ctr"/>
            <a:r>
              <a:rPr lang="en-US" sz="4400" kern="1200">
                <a:latin typeface="+mj-lt"/>
                <a:ea typeface="+mj-ea"/>
                <a:cs typeface="+mj-cs"/>
              </a:rPr>
              <a:t>DynamoDB</a:t>
            </a:r>
            <a:endParaRPr lang="en-US" sz="4400" kern="1200">
              <a:latin typeface="+mj-lt"/>
              <a:cs typeface="Calibri Light"/>
            </a:endParaRPr>
          </a:p>
        </p:txBody>
      </p:sp>
      <p:sp>
        <p:nvSpPr>
          <p:cNvPr id="62" name="TextBox 61">
            <a:extLst>
              <a:ext uri="{FF2B5EF4-FFF2-40B4-BE49-F238E27FC236}">
                <a16:creationId xmlns:a16="http://schemas.microsoft.com/office/drawing/2014/main" id="{C8323E07-79FF-4859-A153-B92E5ED157E4}"/>
              </a:ext>
            </a:extLst>
          </p:cNvPr>
          <p:cNvSpPr txBox="1"/>
          <p:nvPr/>
        </p:nvSpPr>
        <p:spPr>
          <a:xfrm>
            <a:off x="643468" y="2638043"/>
            <a:ext cx="3363974" cy="3415623"/>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457200" indent="-228600">
              <a:lnSpc>
                <a:spcPct val="90000"/>
              </a:lnSpc>
              <a:spcAft>
                <a:spcPts val="600"/>
              </a:spcAft>
              <a:buFont typeface="Arial" panose="020B0604020202020204" pitchFamily="34" charset="0"/>
              <a:buChar char="•"/>
            </a:pPr>
            <a:r>
              <a:rPr lang="en-US" sz="3200"/>
              <a:t>DynamoDB is a database service.</a:t>
            </a:r>
          </a:p>
          <a:p>
            <a:pPr marL="457200" indent="-228600">
              <a:lnSpc>
                <a:spcPct val="90000"/>
              </a:lnSpc>
              <a:spcAft>
                <a:spcPts val="600"/>
              </a:spcAft>
              <a:buFont typeface="Arial" panose="020B0604020202020204" pitchFamily="34" charset="0"/>
              <a:buChar char="•"/>
            </a:pPr>
            <a:r>
              <a:rPr lang="en-US" sz="3200"/>
              <a:t>Supports key-value data structure.</a:t>
            </a:r>
          </a:p>
        </p:txBody>
      </p:sp>
      <p:pic>
        <p:nvPicPr>
          <p:cNvPr id="3074" name="Picture 2">
            <a:extLst>
              <a:ext uri="{FF2B5EF4-FFF2-40B4-BE49-F238E27FC236}">
                <a16:creationId xmlns:a16="http://schemas.microsoft.com/office/drawing/2014/main" id="{4FF63D95-7B90-4C4F-8423-D21A2BC6B5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6501" y="354563"/>
            <a:ext cx="6713202" cy="410546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661DEA25-F872-4D1A-912B-C7657BBA38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6501" y="3429000"/>
            <a:ext cx="6713202" cy="403857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9E7475CC-A350-46F0-9C05-53150ECA5D75}"/>
              </a:ext>
            </a:extLst>
          </p:cNvPr>
          <p:cNvSpPr txBox="1"/>
          <p:nvPr/>
        </p:nvSpPr>
        <p:spPr>
          <a:xfrm>
            <a:off x="11139054" y="6305798"/>
            <a:ext cx="851965" cy="369332"/>
          </a:xfrm>
          <a:prstGeom prst="rect">
            <a:avLst/>
          </a:prstGeom>
          <a:noFill/>
        </p:spPr>
        <p:txBody>
          <a:bodyPr wrap="none" rtlCol="0">
            <a:spAutoFit/>
          </a:bodyPr>
          <a:lstStyle/>
          <a:p>
            <a:r>
              <a:rPr lang="en-US">
                <a:solidFill>
                  <a:schemeClr val="bg1"/>
                </a:solidFill>
              </a:rPr>
              <a:t>Ivan Yu</a:t>
            </a:r>
          </a:p>
        </p:txBody>
      </p:sp>
    </p:spTree>
    <p:extLst>
      <p:ext uri="{BB962C8B-B14F-4D97-AF65-F5344CB8AC3E}">
        <p14:creationId xmlns:p14="http://schemas.microsoft.com/office/powerpoint/2010/main" val="1149551350"/>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3" name="Rectangle 9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0A7719-8C16-4B24-A0E8-2D87D0EF860B}"/>
              </a:ext>
            </a:extLst>
          </p:cNvPr>
          <p:cNvSpPr>
            <a:spLocks noGrp="1"/>
          </p:cNvSpPr>
          <p:nvPr>
            <p:ph type="title"/>
          </p:nvPr>
        </p:nvSpPr>
        <p:spPr>
          <a:xfrm>
            <a:off x="643468" y="623392"/>
            <a:ext cx="3363974" cy="1607060"/>
          </a:xfrm>
          <a:noFill/>
          <a:ln w="19050">
            <a:noFill/>
          </a:ln>
        </p:spPr>
        <p:txBody>
          <a:bodyPr vert="horz" wrap="square" lIns="91440" tIns="45720" rIns="91440" bIns="45720" rtlCol="0" anchor="ctr">
            <a:normAutofit/>
          </a:bodyPr>
          <a:lstStyle/>
          <a:p>
            <a:pPr algn="ctr"/>
            <a:r>
              <a:rPr lang="en-US" sz="4400" kern="1200">
                <a:latin typeface="+mj-lt"/>
                <a:ea typeface="+mj-ea"/>
                <a:cs typeface="+mj-cs"/>
              </a:rPr>
              <a:t>Sagemaker</a:t>
            </a:r>
            <a:endParaRPr lang="en-US" sz="4400" kern="1200">
              <a:latin typeface="+mj-lt"/>
              <a:cs typeface="Calibri Light"/>
            </a:endParaRPr>
          </a:p>
        </p:txBody>
      </p:sp>
      <p:sp>
        <p:nvSpPr>
          <p:cNvPr id="62" name="TextBox 61">
            <a:extLst>
              <a:ext uri="{FF2B5EF4-FFF2-40B4-BE49-F238E27FC236}">
                <a16:creationId xmlns:a16="http://schemas.microsoft.com/office/drawing/2014/main" id="{C8323E07-79FF-4859-A153-B92E5ED157E4}"/>
              </a:ext>
            </a:extLst>
          </p:cNvPr>
          <p:cNvSpPr txBox="1"/>
          <p:nvPr/>
        </p:nvSpPr>
        <p:spPr>
          <a:xfrm>
            <a:off x="643468" y="2638043"/>
            <a:ext cx="3363974" cy="3415623"/>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Autofit/>
          </a:bodyPr>
          <a:lstStyle/>
          <a:p>
            <a:pPr marL="457200" indent="-228600">
              <a:lnSpc>
                <a:spcPct val="90000"/>
              </a:lnSpc>
              <a:spcAft>
                <a:spcPts val="600"/>
              </a:spcAft>
              <a:buFont typeface="Arial" panose="020B0604020202020204" pitchFamily="34" charset="0"/>
              <a:buChar char="•"/>
            </a:pPr>
            <a:r>
              <a:rPr lang="en-US" sz="2400" err="1"/>
              <a:t>Sagemaker</a:t>
            </a:r>
            <a:r>
              <a:rPr lang="en-US" sz="2400"/>
              <a:t> is an AWS service that specifically targets machine learning and data science.</a:t>
            </a:r>
          </a:p>
          <a:p>
            <a:pPr marL="457200" indent="-228600">
              <a:lnSpc>
                <a:spcPct val="90000"/>
              </a:lnSpc>
              <a:spcAft>
                <a:spcPts val="600"/>
              </a:spcAft>
              <a:buFont typeface="Arial" panose="020B0604020202020204" pitchFamily="34" charset="0"/>
              <a:buChar char="•"/>
            </a:pPr>
            <a:r>
              <a:rPr lang="en-US" sz="2400"/>
              <a:t>We are using </a:t>
            </a:r>
            <a:r>
              <a:rPr lang="en-US" sz="2400" err="1"/>
              <a:t>Sagemaker</a:t>
            </a:r>
            <a:r>
              <a:rPr lang="en-US" sz="2400"/>
              <a:t> to host our models and make predictions on adherence.</a:t>
            </a:r>
          </a:p>
        </p:txBody>
      </p:sp>
      <p:pic>
        <p:nvPicPr>
          <p:cNvPr id="4098" name="Picture 2">
            <a:extLst>
              <a:ext uri="{FF2B5EF4-FFF2-40B4-BE49-F238E27FC236}">
                <a16:creationId xmlns:a16="http://schemas.microsoft.com/office/drawing/2014/main" id="{420285D0-1510-401C-882D-59F753EB0A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6470" y="1474962"/>
            <a:ext cx="6687876" cy="457870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F9AA6A0-8AAA-4D67-9FF4-2B5D924D4815}"/>
              </a:ext>
            </a:extLst>
          </p:cNvPr>
          <p:cNvSpPr txBox="1"/>
          <p:nvPr/>
        </p:nvSpPr>
        <p:spPr>
          <a:xfrm>
            <a:off x="11139054" y="6305798"/>
            <a:ext cx="851965" cy="369332"/>
          </a:xfrm>
          <a:prstGeom prst="rect">
            <a:avLst/>
          </a:prstGeom>
          <a:noFill/>
        </p:spPr>
        <p:txBody>
          <a:bodyPr wrap="none" rtlCol="0">
            <a:spAutoFit/>
          </a:bodyPr>
          <a:lstStyle/>
          <a:p>
            <a:r>
              <a:rPr lang="en-US">
                <a:solidFill>
                  <a:schemeClr val="bg1"/>
                </a:solidFill>
              </a:rPr>
              <a:t>Ivan Yu</a:t>
            </a:r>
          </a:p>
        </p:txBody>
      </p:sp>
    </p:spTree>
    <p:extLst>
      <p:ext uri="{BB962C8B-B14F-4D97-AF65-F5344CB8AC3E}">
        <p14:creationId xmlns:p14="http://schemas.microsoft.com/office/powerpoint/2010/main" val="2052058590"/>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EE39DFCF-9247-4DE5-BB93-074BFAF0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442B652E-D499-4CDA-8F7A-60469EDBC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Shape 51">
            <a:extLst>
              <a:ext uri="{FF2B5EF4-FFF2-40B4-BE49-F238E27FC236}">
                <a16:creationId xmlns:a16="http://schemas.microsoft.com/office/drawing/2014/main" id="{484A22B8-F5B6-47C2-B88E-DADAF379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Isosceles Triangle 53">
            <a:extLst>
              <a:ext uri="{FF2B5EF4-FFF2-40B4-BE49-F238E27FC236}">
                <a16:creationId xmlns:a16="http://schemas.microsoft.com/office/drawing/2014/main" id="{A987C18C-164D-4263-B486-4647A98E8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Isosceles Triangle 55">
            <a:extLst>
              <a:ext uri="{FF2B5EF4-FFF2-40B4-BE49-F238E27FC236}">
                <a16:creationId xmlns:a16="http://schemas.microsoft.com/office/drawing/2014/main" id="{E7E98B39-04C6-408B-92FD-76862874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a:extLst>
              <a:ext uri="{FF2B5EF4-FFF2-40B4-BE49-F238E27FC236}">
                <a16:creationId xmlns:a16="http://schemas.microsoft.com/office/drawing/2014/main" id="{981C8C27-2457-421F-BDC4-7B4EA3C7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Rectangle 59">
            <a:extLst>
              <a:ext uri="{FF2B5EF4-FFF2-40B4-BE49-F238E27FC236}">
                <a16:creationId xmlns:a16="http://schemas.microsoft.com/office/drawing/2014/main" id="{CEA13C66-82C1-44AF-972B-8F5CCA41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Shape 61">
            <a:extLst>
              <a:ext uri="{FF2B5EF4-FFF2-40B4-BE49-F238E27FC236}">
                <a16:creationId xmlns:a16="http://schemas.microsoft.com/office/drawing/2014/main" id="{9DB36437-FE59-457E-91A7-396BBD3C9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B44D6563-FF6C-45C8-9F37-B77400948FB6}"/>
              </a:ext>
            </a:extLst>
          </p:cNvPr>
          <p:cNvSpPr>
            <a:spLocks noGrp="1"/>
          </p:cNvSpPr>
          <p:nvPr>
            <p:ph type="ctrTitle"/>
          </p:nvPr>
        </p:nvSpPr>
        <p:spPr>
          <a:xfrm>
            <a:off x="3204642" y="2353641"/>
            <a:ext cx="5782716" cy="2150719"/>
          </a:xfrm>
          <a:noFill/>
        </p:spPr>
        <p:txBody>
          <a:bodyPr anchor="ctr">
            <a:normAutofit/>
          </a:bodyPr>
          <a:lstStyle/>
          <a:p>
            <a:r>
              <a:rPr lang="en-US" sz="3600">
                <a:solidFill>
                  <a:srgbClr val="080808"/>
                </a:solidFill>
              </a:rPr>
              <a:t>Machine Learning</a:t>
            </a:r>
          </a:p>
        </p:txBody>
      </p:sp>
      <p:sp>
        <p:nvSpPr>
          <p:cNvPr id="3" name="Subtitle 2">
            <a:extLst>
              <a:ext uri="{FF2B5EF4-FFF2-40B4-BE49-F238E27FC236}">
                <a16:creationId xmlns:a16="http://schemas.microsoft.com/office/drawing/2014/main" id="{35626975-275F-4D38-BAF7-F61B025D85A9}"/>
              </a:ext>
            </a:extLst>
          </p:cNvPr>
          <p:cNvSpPr>
            <a:spLocks noGrp="1"/>
          </p:cNvSpPr>
          <p:nvPr>
            <p:ph type="subTitle" idx="1"/>
          </p:nvPr>
        </p:nvSpPr>
        <p:spPr>
          <a:xfrm>
            <a:off x="4439633" y="4518923"/>
            <a:ext cx="3312734" cy="1141851"/>
          </a:xfrm>
          <a:noFill/>
        </p:spPr>
        <p:txBody>
          <a:bodyPr>
            <a:normAutofit/>
          </a:bodyPr>
          <a:lstStyle/>
          <a:p>
            <a:r>
              <a:rPr lang="en-US" sz="2000">
                <a:solidFill>
                  <a:srgbClr val="080808"/>
                </a:solidFill>
              </a:rPr>
              <a:t>Jonathan Nunez </a:t>
            </a:r>
          </a:p>
        </p:txBody>
      </p:sp>
      <p:sp>
        <p:nvSpPr>
          <p:cNvPr id="64" name="Rectangle 63">
            <a:extLst>
              <a:ext uri="{FF2B5EF4-FFF2-40B4-BE49-F238E27FC236}">
                <a16:creationId xmlns:a16="http://schemas.microsoft.com/office/drawing/2014/main" id="{844D3693-2EFE-4667-89D5-47E2D592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C21FD796-9CD0-404D-8DF5-5274C0BCC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1174950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1A7A1C16-9491-435E-B3B1-C9DEAE04B1E1}"/>
              </a:ext>
            </a:extLst>
          </p:cNvPr>
          <p:cNvSpPr txBox="1">
            <a:spLocks/>
          </p:cNvSpPr>
          <p:nvPr/>
        </p:nvSpPr>
        <p:spPr>
          <a:xfrm>
            <a:off x="230180" y="531943"/>
            <a:ext cx="4248668" cy="935468"/>
          </a:xfrm>
          <a:prstGeom prst="rect">
            <a:avLst/>
          </a:prstGeom>
          <a:noFill/>
          <a:ln w="19050">
            <a:noFill/>
          </a:ln>
        </p:spPr>
        <p:txBody>
          <a:bodyPr vert="horz" wrap="square"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a:cs typeface="Calibri Light"/>
              </a:rPr>
              <a:t>Thresholding</a:t>
            </a:r>
            <a:endParaRPr lang="en-US" kern="1200">
              <a:latin typeface="+mj-lt"/>
              <a:cs typeface="Calibri Light"/>
            </a:endParaRPr>
          </a:p>
        </p:txBody>
      </p:sp>
      <p:sp>
        <p:nvSpPr>
          <p:cNvPr id="24" name="Content Placeholder 23">
            <a:extLst>
              <a:ext uri="{FF2B5EF4-FFF2-40B4-BE49-F238E27FC236}">
                <a16:creationId xmlns:a16="http://schemas.microsoft.com/office/drawing/2014/main" id="{B2B2848A-E68C-445D-AD5E-CAA83E8913A9}"/>
              </a:ext>
            </a:extLst>
          </p:cNvPr>
          <p:cNvSpPr>
            <a:spLocks noGrp="1"/>
          </p:cNvSpPr>
          <p:nvPr>
            <p:ph idx="1"/>
          </p:nvPr>
        </p:nvSpPr>
        <p:spPr>
          <a:xfrm>
            <a:off x="443528" y="2142295"/>
            <a:ext cx="3825792" cy="3577259"/>
          </a:xfrm>
        </p:spPr>
        <p:txBody>
          <a:bodyPr vert="horz" lIns="91440" tIns="45720" rIns="91440" bIns="45720" rtlCol="0" anchor="t">
            <a:normAutofit/>
          </a:bodyPr>
          <a:lstStyle/>
          <a:p>
            <a:r>
              <a:rPr lang="en-US">
                <a:cs typeface="Calibri"/>
              </a:rPr>
              <a:t>Simple and easy to implement.</a:t>
            </a:r>
          </a:p>
          <a:p>
            <a:r>
              <a:rPr lang="en-US">
                <a:cs typeface="Calibri"/>
              </a:rPr>
              <a:t>Not very accurate.</a:t>
            </a:r>
          </a:p>
          <a:p>
            <a:r>
              <a:rPr lang="en-US">
                <a:cs typeface="Calibri"/>
              </a:rPr>
              <a:t>The data needs to be gathered in a specific way.</a:t>
            </a:r>
          </a:p>
        </p:txBody>
      </p:sp>
      <p:sp>
        <p:nvSpPr>
          <p:cNvPr id="19" name="TextBox 18">
            <a:extLst>
              <a:ext uri="{FF2B5EF4-FFF2-40B4-BE49-F238E27FC236}">
                <a16:creationId xmlns:a16="http://schemas.microsoft.com/office/drawing/2014/main" id="{5F5DAAF0-5951-4254-9207-A58A37083C88}"/>
              </a:ext>
            </a:extLst>
          </p:cNvPr>
          <p:cNvSpPr txBox="1"/>
          <p:nvPr/>
        </p:nvSpPr>
        <p:spPr>
          <a:xfrm>
            <a:off x="10008969" y="6399555"/>
            <a:ext cx="218597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2400">
                <a:cs typeface="Calibri"/>
              </a:rPr>
              <a:t>Jonathan Nunez</a:t>
            </a:r>
          </a:p>
        </p:txBody>
      </p:sp>
      <p:sp>
        <p:nvSpPr>
          <p:cNvPr id="4" name="TextBox 3">
            <a:extLst>
              <a:ext uri="{FF2B5EF4-FFF2-40B4-BE49-F238E27FC236}">
                <a16:creationId xmlns:a16="http://schemas.microsoft.com/office/drawing/2014/main" id="{6FC7543F-8FE0-4760-999D-2D56C15CC50E}"/>
              </a:ext>
            </a:extLst>
          </p:cNvPr>
          <p:cNvSpPr txBox="1"/>
          <p:nvPr/>
        </p:nvSpPr>
        <p:spPr>
          <a:xfrm>
            <a:off x="10000196" y="6401139"/>
            <a:ext cx="218979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1"/>
                </a:solidFill>
                <a:cs typeface="Calibri"/>
              </a:rPr>
              <a:t>Jonathan Nunez</a:t>
            </a:r>
          </a:p>
        </p:txBody>
      </p:sp>
      <p:pic>
        <p:nvPicPr>
          <p:cNvPr id="6" name="Picture 6" descr="A close up of a map&#10;&#10;Description generated with very high confidence">
            <a:extLst>
              <a:ext uri="{FF2B5EF4-FFF2-40B4-BE49-F238E27FC236}">
                <a16:creationId xmlns:a16="http://schemas.microsoft.com/office/drawing/2014/main" id="{2E41DA44-8E3D-42A9-A92B-CEDFE247AEF8}"/>
              </a:ext>
            </a:extLst>
          </p:cNvPr>
          <p:cNvPicPr>
            <a:picLocks noChangeAspect="1"/>
          </p:cNvPicPr>
          <p:nvPr/>
        </p:nvPicPr>
        <p:blipFill rotWithShape="1">
          <a:blip r:embed="rId3"/>
          <a:srcRect l="7807" t="3717" r="6320" b="9406"/>
          <a:stretch/>
        </p:blipFill>
        <p:spPr>
          <a:xfrm>
            <a:off x="4958886" y="1803775"/>
            <a:ext cx="3321462" cy="2521310"/>
          </a:xfrm>
          <a:prstGeom prst="rect">
            <a:avLst/>
          </a:prstGeom>
        </p:spPr>
      </p:pic>
      <p:pic>
        <p:nvPicPr>
          <p:cNvPr id="8" name="Picture 8" descr="A screenshot of a cell phone&#10;&#10;Description generated with very high confidence">
            <a:extLst>
              <a:ext uri="{FF2B5EF4-FFF2-40B4-BE49-F238E27FC236}">
                <a16:creationId xmlns:a16="http://schemas.microsoft.com/office/drawing/2014/main" id="{E1628D60-ADEA-4437-85BB-279903822855}"/>
              </a:ext>
            </a:extLst>
          </p:cNvPr>
          <p:cNvPicPr>
            <a:picLocks noChangeAspect="1"/>
          </p:cNvPicPr>
          <p:nvPr/>
        </p:nvPicPr>
        <p:blipFill rotWithShape="1">
          <a:blip r:embed="rId4"/>
          <a:srcRect l="6204" t="4854" r="5109" b="9675"/>
          <a:stretch/>
        </p:blipFill>
        <p:spPr>
          <a:xfrm>
            <a:off x="8591908" y="1802532"/>
            <a:ext cx="3491096" cy="2520335"/>
          </a:xfrm>
          <a:prstGeom prst="rect">
            <a:avLst/>
          </a:prstGeom>
        </p:spPr>
      </p:pic>
    </p:spTree>
    <p:extLst>
      <p:ext uri="{BB962C8B-B14F-4D97-AF65-F5344CB8AC3E}">
        <p14:creationId xmlns:p14="http://schemas.microsoft.com/office/powerpoint/2010/main" val="2450265028"/>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1A7A1C16-9491-435E-B3B1-C9DEAE04B1E1}"/>
              </a:ext>
            </a:extLst>
          </p:cNvPr>
          <p:cNvSpPr txBox="1">
            <a:spLocks/>
          </p:cNvSpPr>
          <p:nvPr/>
        </p:nvSpPr>
        <p:spPr>
          <a:xfrm>
            <a:off x="230180" y="531943"/>
            <a:ext cx="4248668" cy="935468"/>
          </a:xfrm>
          <a:prstGeom prst="rect">
            <a:avLst/>
          </a:prstGeom>
          <a:noFill/>
          <a:ln w="19050">
            <a:noFill/>
          </a:ln>
        </p:spPr>
        <p:txBody>
          <a:bodyPr vert="horz" wrap="square"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a:t>Long short-term Memory</a:t>
            </a:r>
            <a:endParaRPr lang="en-US" kern="1200">
              <a:latin typeface="+mj-lt"/>
              <a:cs typeface="Calibri Light"/>
            </a:endParaRPr>
          </a:p>
        </p:txBody>
      </p:sp>
      <p:sp>
        <p:nvSpPr>
          <p:cNvPr id="24" name="Content Placeholder 23">
            <a:extLst>
              <a:ext uri="{FF2B5EF4-FFF2-40B4-BE49-F238E27FC236}">
                <a16:creationId xmlns:a16="http://schemas.microsoft.com/office/drawing/2014/main" id="{B2B2848A-E68C-445D-AD5E-CAA83E8913A9}"/>
              </a:ext>
            </a:extLst>
          </p:cNvPr>
          <p:cNvSpPr>
            <a:spLocks noGrp="1"/>
          </p:cNvSpPr>
          <p:nvPr>
            <p:ph idx="1"/>
          </p:nvPr>
        </p:nvSpPr>
        <p:spPr>
          <a:xfrm>
            <a:off x="443528" y="2329201"/>
            <a:ext cx="3825792" cy="3577259"/>
          </a:xfrm>
        </p:spPr>
        <p:txBody>
          <a:bodyPr vert="horz" lIns="91440" tIns="45720" rIns="91440" bIns="45720" rtlCol="0" anchor="t">
            <a:normAutofit/>
          </a:bodyPr>
          <a:lstStyle/>
          <a:p>
            <a:r>
              <a:rPr lang="en-US">
                <a:cs typeface="Calibri"/>
              </a:rPr>
              <a:t>Learns from long-term dependencies .</a:t>
            </a:r>
          </a:p>
          <a:p>
            <a:r>
              <a:rPr lang="en-US">
                <a:cs typeface="Calibri"/>
              </a:rPr>
              <a:t>Avoids certain dependency problems</a:t>
            </a:r>
          </a:p>
          <a:p>
            <a:r>
              <a:rPr lang="en-US">
                <a:cs typeface="Calibri"/>
              </a:rPr>
              <a:t>Holds onto information for a longer period</a:t>
            </a:r>
            <a:endParaRPr lang="en-US"/>
          </a:p>
        </p:txBody>
      </p:sp>
      <p:sp>
        <p:nvSpPr>
          <p:cNvPr id="19" name="TextBox 18">
            <a:extLst>
              <a:ext uri="{FF2B5EF4-FFF2-40B4-BE49-F238E27FC236}">
                <a16:creationId xmlns:a16="http://schemas.microsoft.com/office/drawing/2014/main" id="{5F5DAAF0-5951-4254-9207-A58A37083C88}"/>
              </a:ext>
            </a:extLst>
          </p:cNvPr>
          <p:cNvSpPr txBox="1"/>
          <p:nvPr/>
        </p:nvSpPr>
        <p:spPr>
          <a:xfrm>
            <a:off x="10008969" y="6399555"/>
            <a:ext cx="218597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2400">
                <a:cs typeface="Calibri"/>
              </a:rPr>
              <a:t>Jonathan Nunez</a:t>
            </a:r>
          </a:p>
        </p:txBody>
      </p:sp>
      <p:sp>
        <p:nvSpPr>
          <p:cNvPr id="4" name="TextBox 3">
            <a:extLst>
              <a:ext uri="{FF2B5EF4-FFF2-40B4-BE49-F238E27FC236}">
                <a16:creationId xmlns:a16="http://schemas.microsoft.com/office/drawing/2014/main" id="{6FC7543F-8FE0-4760-999D-2D56C15CC50E}"/>
              </a:ext>
            </a:extLst>
          </p:cNvPr>
          <p:cNvSpPr txBox="1"/>
          <p:nvPr/>
        </p:nvSpPr>
        <p:spPr>
          <a:xfrm>
            <a:off x="10000196" y="6401139"/>
            <a:ext cx="218979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1"/>
                </a:solidFill>
                <a:cs typeface="Calibri"/>
              </a:rPr>
              <a:t>Jonathan Nunez</a:t>
            </a:r>
          </a:p>
        </p:txBody>
      </p:sp>
      <p:pic>
        <p:nvPicPr>
          <p:cNvPr id="2" name="Picture 2" descr="A drawing of a cartoon character&#10;&#10;Description generated with high confidence">
            <a:extLst>
              <a:ext uri="{FF2B5EF4-FFF2-40B4-BE49-F238E27FC236}">
                <a16:creationId xmlns:a16="http://schemas.microsoft.com/office/drawing/2014/main" id="{3D66F491-10B3-4C98-9E4B-CF1316706FEC}"/>
              </a:ext>
            </a:extLst>
          </p:cNvPr>
          <p:cNvPicPr>
            <a:picLocks noChangeAspect="1"/>
          </p:cNvPicPr>
          <p:nvPr/>
        </p:nvPicPr>
        <p:blipFill>
          <a:blip r:embed="rId3"/>
          <a:stretch>
            <a:fillRect/>
          </a:stretch>
        </p:blipFill>
        <p:spPr>
          <a:xfrm>
            <a:off x="5170098" y="1892860"/>
            <a:ext cx="6581954" cy="2468430"/>
          </a:xfrm>
          <a:prstGeom prst="rect">
            <a:avLst/>
          </a:prstGeom>
        </p:spPr>
      </p:pic>
    </p:spTree>
    <p:extLst>
      <p:ext uri="{BB962C8B-B14F-4D97-AF65-F5344CB8AC3E}">
        <p14:creationId xmlns:p14="http://schemas.microsoft.com/office/powerpoint/2010/main" val="2983003120"/>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1A7A1C16-9491-435E-B3B1-C9DEAE04B1E1}"/>
              </a:ext>
            </a:extLst>
          </p:cNvPr>
          <p:cNvSpPr txBox="1">
            <a:spLocks/>
          </p:cNvSpPr>
          <p:nvPr/>
        </p:nvSpPr>
        <p:spPr>
          <a:xfrm>
            <a:off x="230180" y="531943"/>
            <a:ext cx="4248668" cy="935468"/>
          </a:xfrm>
          <a:prstGeom prst="rect">
            <a:avLst/>
          </a:prstGeom>
          <a:noFill/>
          <a:ln w="19050">
            <a:noFill/>
          </a:ln>
        </p:spPr>
        <p:txBody>
          <a:bodyPr vert="horz" wrap="square"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a:cs typeface="Calibri Light"/>
              </a:rPr>
              <a:t>Data</a:t>
            </a:r>
            <a:endParaRPr lang="en-US" kern="1200">
              <a:latin typeface="+mj-lt"/>
              <a:cs typeface="Calibri Light"/>
            </a:endParaRPr>
          </a:p>
        </p:txBody>
      </p:sp>
      <p:sp>
        <p:nvSpPr>
          <p:cNvPr id="24" name="Content Placeholder 23">
            <a:extLst>
              <a:ext uri="{FF2B5EF4-FFF2-40B4-BE49-F238E27FC236}">
                <a16:creationId xmlns:a16="http://schemas.microsoft.com/office/drawing/2014/main" id="{B2B2848A-E68C-445D-AD5E-CAA83E8913A9}"/>
              </a:ext>
            </a:extLst>
          </p:cNvPr>
          <p:cNvSpPr>
            <a:spLocks noGrp="1"/>
          </p:cNvSpPr>
          <p:nvPr>
            <p:ph idx="1"/>
          </p:nvPr>
        </p:nvSpPr>
        <p:spPr>
          <a:xfrm>
            <a:off x="443528" y="2329201"/>
            <a:ext cx="3825792" cy="3577259"/>
          </a:xfrm>
        </p:spPr>
        <p:txBody>
          <a:bodyPr vert="horz" lIns="91440" tIns="45720" rIns="91440" bIns="45720" rtlCol="0" anchor="t">
            <a:normAutofit/>
          </a:bodyPr>
          <a:lstStyle/>
          <a:p>
            <a:r>
              <a:rPr lang="en-US">
                <a:cs typeface="Calibri"/>
              </a:rPr>
              <a:t>36 Features.</a:t>
            </a:r>
            <a:endParaRPr lang="en-US"/>
          </a:p>
          <a:p>
            <a:r>
              <a:rPr lang="en-US">
                <a:cs typeface="Calibri"/>
              </a:rPr>
              <a:t>6 categories.</a:t>
            </a:r>
            <a:endParaRPr lang="en-US"/>
          </a:p>
          <a:p>
            <a:r>
              <a:rPr lang="en-US">
                <a:cs typeface="Calibri"/>
              </a:rPr>
              <a:t>Time series of data.</a:t>
            </a:r>
          </a:p>
        </p:txBody>
      </p:sp>
      <p:sp>
        <p:nvSpPr>
          <p:cNvPr id="19" name="TextBox 18">
            <a:extLst>
              <a:ext uri="{FF2B5EF4-FFF2-40B4-BE49-F238E27FC236}">
                <a16:creationId xmlns:a16="http://schemas.microsoft.com/office/drawing/2014/main" id="{5F5DAAF0-5951-4254-9207-A58A37083C88}"/>
              </a:ext>
            </a:extLst>
          </p:cNvPr>
          <p:cNvSpPr txBox="1"/>
          <p:nvPr/>
        </p:nvSpPr>
        <p:spPr>
          <a:xfrm>
            <a:off x="10008969" y="6399555"/>
            <a:ext cx="218597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2400">
                <a:cs typeface="Calibri"/>
              </a:rPr>
              <a:t>Jonathan Nunez</a:t>
            </a:r>
          </a:p>
        </p:txBody>
      </p:sp>
      <p:sp>
        <p:nvSpPr>
          <p:cNvPr id="4" name="TextBox 3">
            <a:extLst>
              <a:ext uri="{FF2B5EF4-FFF2-40B4-BE49-F238E27FC236}">
                <a16:creationId xmlns:a16="http://schemas.microsoft.com/office/drawing/2014/main" id="{6FC7543F-8FE0-4760-999D-2D56C15CC50E}"/>
              </a:ext>
            </a:extLst>
          </p:cNvPr>
          <p:cNvSpPr txBox="1"/>
          <p:nvPr/>
        </p:nvSpPr>
        <p:spPr>
          <a:xfrm>
            <a:off x="10000196" y="6401139"/>
            <a:ext cx="218979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1"/>
                </a:solidFill>
                <a:cs typeface="Calibri"/>
              </a:rPr>
              <a:t>Jonathan Nunez</a:t>
            </a:r>
          </a:p>
        </p:txBody>
      </p:sp>
      <p:pic>
        <p:nvPicPr>
          <p:cNvPr id="8" name="Picture 8" descr="A picture containing text, standing, group, people&#10;&#10;Description generated with very high confidence">
            <a:extLst>
              <a:ext uri="{FF2B5EF4-FFF2-40B4-BE49-F238E27FC236}">
                <a16:creationId xmlns:a16="http://schemas.microsoft.com/office/drawing/2014/main" id="{C7E3DD61-D8F7-42D9-9BD7-35062A5DB9FF}"/>
              </a:ext>
            </a:extLst>
          </p:cNvPr>
          <p:cNvPicPr>
            <a:picLocks noChangeAspect="1"/>
          </p:cNvPicPr>
          <p:nvPr/>
        </p:nvPicPr>
        <p:blipFill>
          <a:blip r:embed="rId3"/>
          <a:stretch>
            <a:fillRect/>
          </a:stretch>
        </p:blipFill>
        <p:spPr>
          <a:xfrm>
            <a:off x="4839419" y="1512431"/>
            <a:ext cx="7157049" cy="3028005"/>
          </a:xfrm>
          <a:prstGeom prst="rect">
            <a:avLst/>
          </a:prstGeom>
        </p:spPr>
      </p:pic>
    </p:spTree>
    <p:extLst>
      <p:ext uri="{BB962C8B-B14F-4D97-AF65-F5344CB8AC3E}">
        <p14:creationId xmlns:p14="http://schemas.microsoft.com/office/powerpoint/2010/main" val="1662439927"/>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0D5C580-6785-164C-B3D8-8576E342C253}"/>
              </a:ext>
            </a:extLst>
          </p:cNvPr>
          <p:cNvSpPr>
            <a:spLocks noGrp="1"/>
          </p:cNvSpPr>
          <p:nvPr>
            <p:ph type="title"/>
          </p:nvPr>
        </p:nvSpPr>
        <p:spPr>
          <a:xfrm>
            <a:off x="863029" y="1012004"/>
            <a:ext cx="3416158" cy="4795408"/>
          </a:xfrm>
        </p:spPr>
        <p:txBody>
          <a:bodyPr>
            <a:normAutofit/>
          </a:bodyPr>
          <a:lstStyle/>
          <a:p>
            <a:r>
              <a:rPr lang="en-US" sz="3400">
                <a:solidFill>
                  <a:srgbClr val="FFFFFF"/>
                </a:solidFill>
              </a:rPr>
              <a:t>Accomplishments</a:t>
            </a:r>
          </a:p>
        </p:txBody>
      </p:sp>
      <p:graphicFrame>
        <p:nvGraphicFramePr>
          <p:cNvPr id="5" name="Content Placeholder 2">
            <a:extLst>
              <a:ext uri="{FF2B5EF4-FFF2-40B4-BE49-F238E27FC236}">
                <a16:creationId xmlns:a16="http://schemas.microsoft.com/office/drawing/2014/main" id="{83A45604-4ECF-4913-BB38-CC435522BAB0}"/>
              </a:ext>
            </a:extLst>
          </p:cNvPr>
          <p:cNvGraphicFramePr>
            <a:graphicFrameLocks noGrp="1"/>
          </p:cNvGraphicFramePr>
          <p:nvPr>
            <p:ph idx="1"/>
            <p:extLst>
              <p:ext uri="{D42A27DB-BD31-4B8C-83A1-F6EECF244321}">
                <p14:modId xmlns:p14="http://schemas.microsoft.com/office/powerpoint/2010/main" val="3338909290"/>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8" name="Graphic 18" descr="Syncing cloud">
            <a:extLst>
              <a:ext uri="{FF2B5EF4-FFF2-40B4-BE49-F238E27FC236}">
                <a16:creationId xmlns:a16="http://schemas.microsoft.com/office/drawing/2014/main" id="{322C258E-EA29-40C9-BECE-527745B1252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91666" y="3851635"/>
            <a:ext cx="663019" cy="663019"/>
          </a:xfrm>
          <a:prstGeom prst="rect">
            <a:avLst/>
          </a:prstGeom>
        </p:spPr>
      </p:pic>
      <p:pic>
        <p:nvPicPr>
          <p:cNvPr id="20" name="Graphic 20" descr="Gears">
            <a:extLst>
              <a:ext uri="{FF2B5EF4-FFF2-40B4-BE49-F238E27FC236}">
                <a16:creationId xmlns:a16="http://schemas.microsoft.com/office/drawing/2014/main" id="{60DB2293-10E3-47BC-B131-FF7ADF58E07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36676" y="5344213"/>
            <a:ext cx="780854" cy="772998"/>
          </a:xfrm>
          <a:prstGeom prst="rect">
            <a:avLst/>
          </a:prstGeom>
        </p:spPr>
      </p:pic>
      <p:sp>
        <p:nvSpPr>
          <p:cNvPr id="19" name="TextBox 18">
            <a:extLst>
              <a:ext uri="{FF2B5EF4-FFF2-40B4-BE49-F238E27FC236}">
                <a16:creationId xmlns:a16="http://schemas.microsoft.com/office/drawing/2014/main" id="{3A5A1E46-0D50-4C97-8485-BEE222718554}"/>
              </a:ext>
            </a:extLst>
          </p:cNvPr>
          <p:cNvSpPr txBox="1"/>
          <p:nvPr/>
        </p:nvSpPr>
        <p:spPr>
          <a:xfrm>
            <a:off x="10000196" y="6401139"/>
            <a:ext cx="218979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Jonathan Nunez</a:t>
            </a:r>
          </a:p>
        </p:txBody>
      </p:sp>
    </p:spTree>
    <p:extLst>
      <p:ext uri="{BB962C8B-B14F-4D97-AF65-F5344CB8AC3E}">
        <p14:creationId xmlns:p14="http://schemas.microsoft.com/office/powerpoint/2010/main" val="3739529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06AA52F-4127-4E42-AA96-0DD38ECBEA52}"/>
              </a:ext>
            </a:extLst>
          </p:cNvPr>
          <p:cNvSpPr txBox="1">
            <a:spLocks/>
          </p:cNvSpPr>
          <p:nvPr/>
        </p:nvSpPr>
        <p:spPr>
          <a:xfrm>
            <a:off x="762001" y="803325"/>
            <a:ext cx="53145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a:t>Project Significance </a:t>
            </a:r>
          </a:p>
        </p:txBody>
      </p:sp>
      <p:sp>
        <p:nvSpPr>
          <p:cNvPr id="3" name="Content Placeholder 2">
            <a:extLst>
              <a:ext uri="{FF2B5EF4-FFF2-40B4-BE49-F238E27FC236}">
                <a16:creationId xmlns:a16="http://schemas.microsoft.com/office/drawing/2014/main" id="{08577090-82A7-44CF-A79B-DF2DFE0C7145}"/>
              </a:ext>
            </a:extLst>
          </p:cNvPr>
          <p:cNvSpPr>
            <a:spLocks noGrp="1"/>
          </p:cNvSpPr>
          <p:nvPr>
            <p:ph idx="1"/>
          </p:nvPr>
        </p:nvSpPr>
        <p:spPr>
          <a:xfrm>
            <a:off x="762000" y="2279018"/>
            <a:ext cx="5181537" cy="3485699"/>
          </a:xfrm>
        </p:spPr>
        <p:txBody>
          <a:bodyPr vert="horz" lIns="91440" tIns="45720" rIns="91440" bIns="45720" rtlCol="0" anchor="t">
            <a:noAutofit/>
          </a:bodyPr>
          <a:lstStyle/>
          <a:p>
            <a:pPr marL="0"/>
            <a:r>
              <a:rPr lang="en-US" sz="2000"/>
              <a:t> Glaucoma is the second leading cause of irreversible blindness worldwide</a:t>
            </a:r>
            <a:endParaRPr lang="en-US" sz="2000">
              <a:cs typeface="Calibri"/>
            </a:endParaRPr>
          </a:p>
          <a:p>
            <a:pPr marL="0"/>
            <a:r>
              <a:rPr lang="en-US" sz="2000"/>
              <a:t> More than 3 million Americans are living with glaucoma, 2.7 million are +40 </a:t>
            </a:r>
            <a:r>
              <a:rPr lang="en-US" sz="2000" err="1"/>
              <a:t>yo</a:t>
            </a:r>
            <a:endParaRPr lang="en-US" sz="2000" err="1">
              <a:cs typeface="Calibri"/>
            </a:endParaRPr>
          </a:p>
          <a:p>
            <a:pPr marL="0"/>
            <a:r>
              <a:rPr lang="en-US" sz="2000">
                <a:cs typeface="Calibri"/>
              </a:rPr>
              <a:t>Nonadherence rate for glaucoma medications range from 24 - 59%</a:t>
            </a:r>
          </a:p>
          <a:p>
            <a:pPr marL="0"/>
            <a:r>
              <a:rPr lang="en-US" sz="2000"/>
              <a:t>Current ability of physicians to accurately measure adherence are poor</a:t>
            </a:r>
            <a:endParaRPr lang="en-US" sz="2000">
              <a:cs typeface="Calibri"/>
            </a:endParaRPr>
          </a:p>
          <a:p>
            <a:pPr marL="0"/>
            <a:endParaRPr lang="en-US" sz="1800"/>
          </a:p>
        </p:txBody>
      </p:sp>
      <p:sp>
        <p:nvSpPr>
          <p:cNvPr id="45" name="Freeform: Shape 44">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A picture containing person, looking, man, holding&#10;&#10;Description generated with very high confidence">
            <a:extLst>
              <a:ext uri="{FF2B5EF4-FFF2-40B4-BE49-F238E27FC236}">
                <a16:creationId xmlns:a16="http://schemas.microsoft.com/office/drawing/2014/main" id="{5DFD19DF-E92F-431F-A01B-E0E129564AA1}"/>
              </a:ext>
            </a:extLst>
          </p:cNvPr>
          <p:cNvPicPr>
            <a:picLocks noChangeAspect="1"/>
          </p:cNvPicPr>
          <p:nvPr/>
        </p:nvPicPr>
        <p:blipFill rotWithShape="1">
          <a:blip r:embed="rId3"/>
          <a:srcRect l="35764" r="2" b="2"/>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8" name="TextBox 7">
            <a:extLst>
              <a:ext uri="{FF2B5EF4-FFF2-40B4-BE49-F238E27FC236}">
                <a16:creationId xmlns:a16="http://schemas.microsoft.com/office/drawing/2014/main" id="{F7026EE5-9459-4C9B-8A4C-9B1202AC6FA1}"/>
              </a:ext>
            </a:extLst>
          </p:cNvPr>
          <p:cNvSpPr txBox="1"/>
          <p:nvPr/>
        </p:nvSpPr>
        <p:spPr>
          <a:xfrm>
            <a:off x="10789309" y="6392533"/>
            <a:ext cx="139604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2400"/>
              <a:t>Feng You</a:t>
            </a:r>
            <a:endParaRPr lang="en-US" sz="2400">
              <a:cs typeface="Calibri"/>
            </a:endParaRPr>
          </a:p>
        </p:txBody>
      </p:sp>
    </p:spTree>
    <p:extLst>
      <p:ext uri="{BB962C8B-B14F-4D97-AF65-F5344CB8AC3E}">
        <p14:creationId xmlns:p14="http://schemas.microsoft.com/office/powerpoint/2010/main" val="184822786"/>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4D669-4548-4C42-8411-F5C12D0BDD11}"/>
              </a:ext>
            </a:extLst>
          </p:cNvPr>
          <p:cNvSpPr>
            <a:spLocks noGrp="1"/>
          </p:cNvSpPr>
          <p:nvPr>
            <p:ph type="title"/>
          </p:nvPr>
        </p:nvSpPr>
        <p:spPr>
          <a:xfrm>
            <a:off x="762001" y="803325"/>
            <a:ext cx="5314536" cy="1325563"/>
          </a:xfrm>
        </p:spPr>
        <p:txBody>
          <a:bodyPr>
            <a:normAutofit/>
          </a:bodyPr>
          <a:lstStyle/>
          <a:p>
            <a:r>
              <a:rPr lang="en-US">
                <a:cs typeface="Calibri Light"/>
              </a:rPr>
              <a:t>Challenges</a:t>
            </a:r>
          </a:p>
        </p:txBody>
      </p:sp>
      <p:sp>
        <p:nvSpPr>
          <p:cNvPr id="3" name="Content Placeholder 2">
            <a:extLst>
              <a:ext uri="{FF2B5EF4-FFF2-40B4-BE49-F238E27FC236}">
                <a16:creationId xmlns:a16="http://schemas.microsoft.com/office/drawing/2014/main" id="{87DD6574-C1AC-467F-8346-DFF34F9F1BEE}"/>
              </a:ext>
            </a:extLst>
          </p:cNvPr>
          <p:cNvSpPr>
            <a:spLocks noGrp="1"/>
          </p:cNvSpPr>
          <p:nvPr>
            <p:ph idx="1"/>
          </p:nvPr>
        </p:nvSpPr>
        <p:spPr>
          <a:xfrm>
            <a:off x="762000" y="2279018"/>
            <a:ext cx="5314543" cy="3375920"/>
          </a:xfrm>
        </p:spPr>
        <p:txBody>
          <a:bodyPr vert="horz" lIns="91440" tIns="45720" rIns="91440" bIns="45720" rtlCol="0" anchor="t">
            <a:normAutofit/>
          </a:bodyPr>
          <a:lstStyle/>
          <a:p>
            <a:pPr marL="457200" indent="-457200"/>
            <a:r>
              <a:rPr lang="en-US" sz="2400">
                <a:cs typeface="Calibri"/>
              </a:rPr>
              <a:t>Learning how to use more than one service provided by AWS.</a:t>
            </a:r>
          </a:p>
          <a:p>
            <a:pPr marL="457200" indent="-457200"/>
            <a:r>
              <a:rPr lang="en-US" sz="2400">
                <a:cs typeface="Calibri"/>
              </a:rPr>
              <a:t>Working with hardware, despite being software developers</a:t>
            </a:r>
          </a:p>
          <a:p>
            <a:pPr marL="457200" indent="-457200"/>
            <a:r>
              <a:rPr lang="en-US" sz="2400">
                <a:cs typeface="Calibri"/>
              </a:rPr>
              <a:t>Working with libraries that don't always have the best documentation</a:t>
            </a:r>
          </a:p>
          <a:p>
            <a:pPr marL="457200" indent="-457200"/>
            <a:endParaRPr lang="en-US" sz="1800">
              <a:cs typeface="Calibri"/>
            </a:endParaRPr>
          </a:p>
        </p:txBody>
      </p:sp>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A person sitting at a desk in front of a computer&#10;&#10;Description generated with very high confidence">
            <a:extLst>
              <a:ext uri="{FF2B5EF4-FFF2-40B4-BE49-F238E27FC236}">
                <a16:creationId xmlns:a16="http://schemas.microsoft.com/office/drawing/2014/main" id="{F1FFBF9F-E60B-4B31-9045-480EE8F80137}"/>
              </a:ext>
            </a:extLst>
          </p:cNvPr>
          <p:cNvPicPr>
            <a:picLocks noChangeAspect="1"/>
          </p:cNvPicPr>
          <p:nvPr/>
        </p:nvPicPr>
        <p:blipFill rotWithShape="1">
          <a:blip r:embed="rId3"/>
          <a:srcRect l="18715" r="17290" b="-1"/>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222272191"/>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F4D8683-26A4-8448-8DFA-E4FE367A0CC7}"/>
              </a:ext>
            </a:extLst>
          </p:cNvPr>
          <p:cNvSpPr>
            <a:spLocks noGrp="1"/>
          </p:cNvSpPr>
          <p:nvPr>
            <p:ph type="title"/>
          </p:nvPr>
        </p:nvSpPr>
        <p:spPr>
          <a:xfrm>
            <a:off x="863029" y="1012004"/>
            <a:ext cx="3416158" cy="4795408"/>
          </a:xfrm>
        </p:spPr>
        <p:txBody>
          <a:bodyPr>
            <a:normAutofit/>
          </a:bodyPr>
          <a:lstStyle/>
          <a:p>
            <a:r>
              <a:rPr lang="en-US">
                <a:solidFill>
                  <a:srgbClr val="FFFFFF"/>
                </a:solidFill>
                <a:cs typeface="Calibri Light"/>
              </a:rPr>
              <a:t>Summary</a:t>
            </a:r>
          </a:p>
        </p:txBody>
      </p:sp>
      <p:graphicFrame>
        <p:nvGraphicFramePr>
          <p:cNvPr id="5" name="Content Placeholder 2">
            <a:extLst>
              <a:ext uri="{FF2B5EF4-FFF2-40B4-BE49-F238E27FC236}">
                <a16:creationId xmlns:a16="http://schemas.microsoft.com/office/drawing/2014/main" id="{02E46223-EC3C-495B-BB30-5366BD25D61D}"/>
              </a:ext>
            </a:extLst>
          </p:cNvPr>
          <p:cNvGraphicFramePr>
            <a:graphicFrameLocks noGrp="1"/>
          </p:cNvGraphicFramePr>
          <p:nvPr>
            <p:ph idx="1"/>
            <p:extLst>
              <p:ext uri="{D42A27DB-BD31-4B8C-83A1-F6EECF244321}">
                <p14:modId xmlns:p14="http://schemas.microsoft.com/office/powerpoint/2010/main" val="16782156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8" name="Graphic 20" descr="Gears">
            <a:extLst>
              <a:ext uri="{FF2B5EF4-FFF2-40B4-BE49-F238E27FC236}">
                <a16:creationId xmlns:a16="http://schemas.microsoft.com/office/drawing/2014/main" id="{A7771789-8242-48D2-A695-5070D8B7612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36676" y="2253081"/>
            <a:ext cx="780854" cy="772998"/>
          </a:xfrm>
          <a:prstGeom prst="rect">
            <a:avLst/>
          </a:prstGeom>
        </p:spPr>
      </p:pic>
      <p:pic>
        <p:nvPicPr>
          <p:cNvPr id="49" name="Graphic 49" descr="Satellite">
            <a:extLst>
              <a:ext uri="{FF2B5EF4-FFF2-40B4-BE49-F238E27FC236}">
                <a16:creationId xmlns:a16="http://schemas.microsoft.com/office/drawing/2014/main" id="{29E29723-709C-4E67-AD26-83D548E6EEB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38158" y="786440"/>
            <a:ext cx="684363" cy="669986"/>
          </a:xfrm>
          <a:prstGeom prst="rect">
            <a:avLst/>
          </a:prstGeom>
        </p:spPr>
      </p:pic>
      <p:pic>
        <p:nvPicPr>
          <p:cNvPr id="51" name="Graphic 51" descr="Idea">
            <a:extLst>
              <a:ext uri="{FF2B5EF4-FFF2-40B4-BE49-F238E27FC236}">
                <a16:creationId xmlns:a16="http://schemas.microsoft.com/office/drawing/2014/main" id="{39847E46-DC83-409E-852A-13D4F9E055C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566913" y="5387196"/>
            <a:ext cx="741872" cy="713117"/>
          </a:xfrm>
          <a:prstGeom prst="rect">
            <a:avLst/>
          </a:prstGeom>
        </p:spPr>
      </p:pic>
      <p:sp>
        <p:nvSpPr>
          <p:cNvPr id="19" name="TextBox 18">
            <a:extLst>
              <a:ext uri="{FF2B5EF4-FFF2-40B4-BE49-F238E27FC236}">
                <a16:creationId xmlns:a16="http://schemas.microsoft.com/office/drawing/2014/main" id="{E90E477E-0E91-469A-A7DE-6E82E67FE6B1}"/>
              </a:ext>
            </a:extLst>
          </p:cNvPr>
          <p:cNvSpPr txBox="1"/>
          <p:nvPr/>
        </p:nvSpPr>
        <p:spPr>
          <a:xfrm>
            <a:off x="10000196" y="6401139"/>
            <a:ext cx="218979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Jonathan Nunez</a:t>
            </a:r>
          </a:p>
        </p:txBody>
      </p:sp>
    </p:spTree>
    <p:extLst>
      <p:ext uri="{BB962C8B-B14F-4D97-AF65-F5344CB8AC3E}">
        <p14:creationId xmlns:p14="http://schemas.microsoft.com/office/powerpoint/2010/main" val="575267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EE39DFCF-9247-4DE5-BB93-074BFAF0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442B652E-D499-4CDA-8F7A-60469EDBC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Shape 51">
            <a:extLst>
              <a:ext uri="{FF2B5EF4-FFF2-40B4-BE49-F238E27FC236}">
                <a16:creationId xmlns:a16="http://schemas.microsoft.com/office/drawing/2014/main" id="{484A22B8-F5B6-47C2-B88E-DADAF379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Isosceles Triangle 53">
            <a:extLst>
              <a:ext uri="{FF2B5EF4-FFF2-40B4-BE49-F238E27FC236}">
                <a16:creationId xmlns:a16="http://schemas.microsoft.com/office/drawing/2014/main" id="{A987C18C-164D-4263-B486-4647A98E8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Isosceles Triangle 55">
            <a:extLst>
              <a:ext uri="{FF2B5EF4-FFF2-40B4-BE49-F238E27FC236}">
                <a16:creationId xmlns:a16="http://schemas.microsoft.com/office/drawing/2014/main" id="{E7E98B39-04C6-408B-92FD-76862874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a:extLst>
              <a:ext uri="{FF2B5EF4-FFF2-40B4-BE49-F238E27FC236}">
                <a16:creationId xmlns:a16="http://schemas.microsoft.com/office/drawing/2014/main" id="{981C8C27-2457-421F-BDC4-7B4EA3C7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Rectangle 59">
            <a:extLst>
              <a:ext uri="{FF2B5EF4-FFF2-40B4-BE49-F238E27FC236}">
                <a16:creationId xmlns:a16="http://schemas.microsoft.com/office/drawing/2014/main" id="{CEA13C66-82C1-44AF-972B-8F5CCA41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Shape 61">
            <a:extLst>
              <a:ext uri="{FF2B5EF4-FFF2-40B4-BE49-F238E27FC236}">
                <a16:creationId xmlns:a16="http://schemas.microsoft.com/office/drawing/2014/main" id="{9DB36437-FE59-457E-91A7-396BBD3C9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B44D6563-FF6C-45C8-9F37-B77400948FB6}"/>
              </a:ext>
            </a:extLst>
          </p:cNvPr>
          <p:cNvSpPr>
            <a:spLocks noGrp="1"/>
          </p:cNvSpPr>
          <p:nvPr>
            <p:ph type="ctrTitle"/>
          </p:nvPr>
        </p:nvSpPr>
        <p:spPr>
          <a:xfrm>
            <a:off x="3204642" y="2353641"/>
            <a:ext cx="5782716" cy="2150719"/>
          </a:xfrm>
          <a:noFill/>
        </p:spPr>
        <p:txBody>
          <a:bodyPr anchor="ctr">
            <a:normAutofit/>
          </a:bodyPr>
          <a:lstStyle/>
          <a:p>
            <a:r>
              <a:rPr lang="en-US" sz="3600">
                <a:solidFill>
                  <a:srgbClr val="080808"/>
                </a:solidFill>
              </a:rPr>
              <a:t>Demo</a:t>
            </a:r>
          </a:p>
        </p:txBody>
      </p:sp>
      <p:sp>
        <p:nvSpPr>
          <p:cNvPr id="64" name="Rectangle 63">
            <a:extLst>
              <a:ext uri="{FF2B5EF4-FFF2-40B4-BE49-F238E27FC236}">
                <a16:creationId xmlns:a16="http://schemas.microsoft.com/office/drawing/2014/main" id="{844D3693-2EFE-4667-89D5-47E2D592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C21FD796-9CD0-404D-8DF5-5274C0BCC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1326721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B32A67F-3598-4A13-8552-DA884FFCC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9225D-3673-4758-B3C1-BFCEFB8CFDDC}"/>
              </a:ext>
            </a:extLst>
          </p:cNvPr>
          <p:cNvSpPr>
            <a:spLocks noGrp="1"/>
          </p:cNvSpPr>
          <p:nvPr>
            <p:ph type="title"/>
          </p:nvPr>
        </p:nvSpPr>
        <p:spPr>
          <a:xfrm>
            <a:off x="804673" y="3320859"/>
            <a:ext cx="4573475" cy="2076333"/>
          </a:xfrm>
        </p:spPr>
        <p:txBody>
          <a:bodyPr vert="horz" lIns="91440" tIns="45720" rIns="91440" bIns="45720" rtlCol="0" anchor="t">
            <a:normAutofit/>
          </a:bodyPr>
          <a:lstStyle/>
          <a:p>
            <a:r>
              <a:rPr lang="en-US" sz="4800" kern="1200">
                <a:solidFill>
                  <a:schemeClr val="bg1"/>
                </a:solidFill>
                <a:latin typeface="+mj-lt"/>
                <a:ea typeface="+mj-ea"/>
                <a:cs typeface="+mj-cs"/>
              </a:rPr>
              <a:t>Video</a:t>
            </a:r>
            <a:r>
              <a:rPr lang="en-US" sz="4800">
                <a:solidFill>
                  <a:schemeClr val="bg1"/>
                </a:solidFill>
              </a:rPr>
              <a:t> Demo</a:t>
            </a:r>
            <a:endParaRPr lang="en-US" sz="4800" kern="1200">
              <a:solidFill>
                <a:schemeClr val="bg1"/>
              </a:solidFill>
              <a:latin typeface="+mj-lt"/>
              <a:ea typeface="+mj-ea"/>
              <a:cs typeface="+mj-cs"/>
            </a:endParaRPr>
          </a:p>
        </p:txBody>
      </p:sp>
      <p:sp>
        <p:nvSpPr>
          <p:cNvPr id="12" name="Freeform: Shape 1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98EBA13-C937-430B-9523-439FE21096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1086" y="544777"/>
            <a:ext cx="6170914" cy="6313225"/>
          </a:xfrm>
          <a:custGeom>
            <a:avLst/>
            <a:gdLst>
              <a:gd name="connsiteX0" fmla="*/ 3397813 w 6170914"/>
              <a:gd name="connsiteY0" fmla="*/ 0 h 6313225"/>
              <a:gd name="connsiteX1" fmla="*/ 6019731 w 6170914"/>
              <a:gd name="connsiteY1" fmla="*/ 1236489 h 6313225"/>
              <a:gd name="connsiteX2" fmla="*/ 6170914 w 6170914"/>
              <a:gd name="connsiteY2" fmla="*/ 1438663 h 6313225"/>
              <a:gd name="connsiteX3" fmla="*/ 6170914 w 6170914"/>
              <a:gd name="connsiteY3" fmla="*/ 5356963 h 6313225"/>
              <a:gd name="connsiteX4" fmla="*/ 6019731 w 6170914"/>
              <a:gd name="connsiteY4" fmla="*/ 5559138 h 6313225"/>
              <a:gd name="connsiteX5" fmla="*/ 5194591 w 6170914"/>
              <a:gd name="connsiteY5" fmla="*/ 6282226 h 6313225"/>
              <a:gd name="connsiteX6" fmla="*/ 5141791 w 6170914"/>
              <a:gd name="connsiteY6" fmla="*/ 6313225 h 6313225"/>
              <a:gd name="connsiteX7" fmla="*/ 1659199 w 6170914"/>
              <a:gd name="connsiteY7" fmla="*/ 6313225 h 6313225"/>
              <a:gd name="connsiteX8" fmla="*/ 1498064 w 6170914"/>
              <a:gd name="connsiteY8" fmla="*/ 6215333 h 6313225"/>
              <a:gd name="connsiteX9" fmla="*/ 0 w 6170914"/>
              <a:gd name="connsiteY9" fmla="*/ 3397813 h 6313225"/>
              <a:gd name="connsiteX10" fmla="*/ 3397813 w 6170914"/>
              <a:gd name="connsiteY10" fmla="*/ 0 h 63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Video camera">
            <a:extLst>
              <a:ext uri="{FF2B5EF4-FFF2-40B4-BE49-F238E27FC236}">
                <a16:creationId xmlns:a16="http://schemas.microsoft.com/office/drawing/2014/main" id="{52AD5D47-E6A7-44E9-81FF-73CF4325FE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10424" y="1845770"/>
            <a:ext cx="4333875" cy="4333875"/>
          </a:xfrm>
          <a:prstGeom prst="rect">
            <a:avLst/>
          </a:prstGeom>
        </p:spPr>
      </p:pic>
    </p:spTree>
    <p:extLst>
      <p:ext uri="{BB962C8B-B14F-4D97-AF65-F5344CB8AC3E}">
        <p14:creationId xmlns:p14="http://schemas.microsoft.com/office/powerpoint/2010/main" val="30573066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9165B-9A5E-4703-A25F-99628513ADEE}"/>
              </a:ext>
            </a:extLst>
          </p:cNvPr>
          <p:cNvSpPr>
            <a:spLocks noGrp="1"/>
          </p:cNvSpPr>
          <p:nvPr>
            <p:ph type="title"/>
          </p:nvPr>
        </p:nvSpPr>
        <p:spPr/>
        <p:txBody>
          <a:bodyPr/>
          <a:lstStyle/>
          <a:p>
            <a:endParaRPr lang="en-US"/>
          </a:p>
        </p:txBody>
      </p:sp>
      <p:pic>
        <p:nvPicPr>
          <p:cNvPr id="4" name="End_to_end_demo_v2">
            <a:hlinkClick r:id="" action="ppaction://media"/>
            <a:extLst>
              <a:ext uri="{FF2B5EF4-FFF2-40B4-BE49-F238E27FC236}">
                <a16:creationId xmlns:a16="http://schemas.microsoft.com/office/drawing/2014/main" id="{894614F9-ABE9-4B36-8FE8-7D3F5C5FC67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5" y="1117"/>
            <a:ext cx="12185592" cy="6861456"/>
          </a:xfrm>
        </p:spPr>
      </p:pic>
    </p:spTree>
    <p:extLst>
      <p:ext uri="{BB962C8B-B14F-4D97-AF65-F5344CB8AC3E}">
        <p14:creationId xmlns:p14="http://schemas.microsoft.com/office/powerpoint/2010/main" val="1289840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69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EE39DFCF-9247-4DE5-BB93-074BFAF0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442B652E-D499-4CDA-8F7A-60469EDBC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Shape 51">
            <a:extLst>
              <a:ext uri="{FF2B5EF4-FFF2-40B4-BE49-F238E27FC236}">
                <a16:creationId xmlns:a16="http://schemas.microsoft.com/office/drawing/2014/main" id="{484A22B8-F5B6-47C2-B88E-DADAF379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Isosceles Triangle 53">
            <a:extLst>
              <a:ext uri="{FF2B5EF4-FFF2-40B4-BE49-F238E27FC236}">
                <a16:creationId xmlns:a16="http://schemas.microsoft.com/office/drawing/2014/main" id="{A987C18C-164D-4263-B486-4647A98E8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Isosceles Triangle 55">
            <a:extLst>
              <a:ext uri="{FF2B5EF4-FFF2-40B4-BE49-F238E27FC236}">
                <a16:creationId xmlns:a16="http://schemas.microsoft.com/office/drawing/2014/main" id="{E7E98B39-04C6-408B-92FD-76862874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a:extLst>
              <a:ext uri="{FF2B5EF4-FFF2-40B4-BE49-F238E27FC236}">
                <a16:creationId xmlns:a16="http://schemas.microsoft.com/office/drawing/2014/main" id="{981C8C27-2457-421F-BDC4-7B4EA3C7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Rectangle 59">
            <a:extLst>
              <a:ext uri="{FF2B5EF4-FFF2-40B4-BE49-F238E27FC236}">
                <a16:creationId xmlns:a16="http://schemas.microsoft.com/office/drawing/2014/main" id="{CEA13C66-82C1-44AF-972B-8F5CCA41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Shape 61">
            <a:extLst>
              <a:ext uri="{FF2B5EF4-FFF2-40B4-BE49-F238E27FC236}">
                <a16:creationId xmlns:a16="http://schemas.microsoft.com/office/drawing/2014/main" id="{9DB36437-FE59-457E-91A7-396BBD3C9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B44D6563-FF6C-45C8-9F37-B77400948FB6}"/>
              </a:ext>
            </a:extLst>
          </p:cNvPr>
          <p:cNvSpPr>
            <a:spLocks noGrp="1"/>
          </p:cNvSpPr>
          <p:nvPr>
            <p:ph type="ctrTitle"/>
          </p:nvPr>
        </p:nvSpPr>
        <p:spPr>
          <a:xfrm>
            <a:off x="3204642" y="2353641"/>
            <a:ext cx="5782716" cy="2150719"/>
          </a:xfrm>
          <a:noFill/>
        </p:spPr>
        <p:txBody>
          <a:bodyPr anchor="ctr">
            <a:normAutofit/>
          </a:bodyPr>
          <a:lstStyle/>
          <a:p>
            <a:r>
              <a:rPr lang="en-US" sz="3600">
                <a:solidFill>
                  <a:srgbClr val="080808"/>
                </a:solidFill>
              </a:rPr>
              <a:t>Questions?</a:t>
            </a:r>
          </a:p>
        </p:txBody>
      </p:sp>
      <p:sp>
        <p:nvSpPr>
          <p:cNvPr id="64" name="Rectangle 63">
            <a:extLst>
              <a:ext uri="{FF2B5EF4-FFF2-40B4-BE49-F238E27FC236}">
                <a16:creationId xmlns:a16="http://schemas.microsoft.com/office/drawing/2014/main" id="{844D3693-2EFE-4667-89D5-47E2D592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C21FD796-9CD0-404D-8DF5-5274C0BCC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084758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D8B2D-A978-4AF3-9E6D-04019BB590FF}"/>
              </a:ext>
            </a:extLst>
          </p:cNvPr>
          <p:cNvSpPr>
            <a:spLocks noGrp="1"/>
          </p:cNvSpPr>
          <p:nvPr>
            <p:ph type="title"/>
          </p:nvPr>
        </p:nvSpPr>
        <p:spPr>
          <a:xfrm>
            <a:off x="804673" y="1445494"/>
            <a:ext cx="3616856" cy="4376572"/>
          </a:xfrm>
        </p:spPr>
        <p:txBody>
          <a:bodyPr anchor="ctr">
            <a:normAutofit/>
          </a:bodyPr>
          <a:lstStyle/>
          <a:p>
            <a:r>
              <a:rPr lang="en-US" sz="4800">
                <a:cs typeface="Calibri Light"/>
              </a:rPr>
              <a:t>References</a:t>
            </a:r>
            <a:endParaRPr lang="en-US" sz="4800"/>
          </a:p>
        </p:txBody>
      </p:sp>
      <p:sp>
        <p:nvSpPr>
          <p:cNvPr id="15" name="Freeform: Shape 14">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7663201-6B2C-4C44-87BB-7F0E8D87F6EA}"/>
              </a:ext>
            </a:extLst>
          </p:cNvPr>
          <p:cNvSpPr>
            <a:spLocks noGrp="1"/>
          </p:cNvSpPr>
          <p:nvPr>
            <p:ph idx="1"/>
          </p:nvPr>
        </p:nvSpPr>
        <p:spPr>
          <a:xfrm>
            <a:off x="6096000" y="1399032"/>
            <a:ext cx="5501834" cy="4471416"/>
          </a:xfrm>
        </p:spPr>
        <p:txBody>
          <a:bodyPr anchor="ctr">
            <a:normAutofit fontScale="70000" lnSpcReduction="20000"/>
          </a:bodyPr>
          <a:lstStyle/>
          <a:p>
            <a:r>
              <a:rPr lang="en-US" sz="1200" err="1">
                <a:solidFill>
                  <a:schemeClr val="bg1"/>
                </a:solidFill>
                <a:ea typeface="+mn-lt"/>
                <a:cs typeface="+mn-lt"/>
              </a:rPr>
              <a:t>Ajerla</a:t>
            </a:r>
            <a:r>
              <a:rPr lang="en-US" sz="1200">
                <a:solidFill>
                  <a:schemeClr val="bg1"/>
                </a:solidFill>
                <a:ea typeface="+mn-lt"/>
                <a:cs typeface="+mn-lt"/>
              </a:rPr>
              <a:t>, D., </a:t>
            </a:r>
            <a:r>
              <a:rPr lang="en-US" sz="1200" err="1">
                <a:solidFill>
                  <a:schemeClr val="bg1"/>
                </a:solidFill>
                <a:ea typeface="+mn-lt"/>
                <a:cs typeface="+mn-lt"/>
              </a:rPr>
              <a:t>Mahfuz</a:t>
            </a:r>
            <a:r>
              <a:rPr lang="en-US" sz="1200">
                <a:solidFill>
                  <a:schemeClr val="bg1"/>
                </a:solidFill>
                <a:ea typeface="+mn-lt"/>
                <a:cs typeface="+mn-lt"/>
              </a:rPr>
              <a:t>, S., &amp; </a:t>
            </a:r>
            <a:r>
              <a:rPr lang="en-US" sz="1200" err="1">
                <a:solidFill>
                  <a:schemeClr val="bg1"/>
                </a:solidFill>
                <a:ea typeface="+mn-lt"/>
                <a:cs typeface="+mn-lt"/>
              </a:rPr>
              <a:t>Zulkernine</a:t>
            </a:r>
            <a:r>
              <a:rPr lang="en-US" sz="1200">
                <a:solidFill>
                  <a:schemeClr val="bg1"/>
                </a:solidFill>
                <a:ea typeface="+mn-lt"/>
                <a:cs typeface="+mn-lt"/>
              </a:rPr>
              <a:t>, F. (2019). A Real-Time Patient Monitoring Framework for Fall Detection. Wireless Communications and Mobile Computing, 2019, 9507938. </a:t>
            </a:r>
            <a:r>
              <a:rPr lang="en-US" sz="1200">
                <a:solidFill>
                  <a:schemeClr val="bg1"/>
                </a:solidFill>
                <a:ea typeface="+mn-lt"/>
                <a:cs typeface="+mn-lt"/>
                <a:hlinkClick r:id="rId2"/>
              </a:rPr>
              <a:t>https://doi.org/10.1155/2019/9507938</a:t>
            </a:r>
            <a:endParaRPr lang="en-US" sz="1200">
              <a:solidFill>
                <a:schemeClr val="bg1"/>
              </a:solidFill>
              <a:ea typeface="+mn-lt"/>
              <a:cs typeface="+mn-lt"/>
            </a:endParaRPr>
          </a:p>
          <a:p>
            <a:r>
              <a:rPr lang="en-US" sz="1200">
                <a:solidFill>
                  <a:schemeClr val="bg1"/>
                </a:solidFill>
                <a:ea typeface="+mn-lt"/>
                <a:cs typeface="+mn-lt"/>
              </a:rPr>
              <a:t>Eaton, A. M., Gordon, G. M., Konowal, A., Allen, A., Allen, M., </a:t>
            </a:r>
            <a:r>
              <a:rPr lang="en-US" sz="1200" err="1">
                <a:solidFill>
                  <a:schemeClr val="bg1"/>
                </a:solidFill>
                <a:ea typeface="+mn-lt"/>
                <a:cs typeface="+mn-lt"/>
              </a:rPr>
              <a:t>Sgarlata</a:t>
            </a:r>
            <a:r>
              <a:rPr lang="en-US" sz="1200">
                <a:solidFill>
                  <a:schemeClr val="bg1"/>
                </a:solidFill>
                <a:ea typeface="+mn-lt"/>
                <a:cs typeface="+mn-lt"/>
              </a:rPr>
              <a:t>, A., … Avery, R. L. (2015). A novel eye drop application monitor to assess patient compliance with a prescribed regimen: A pilot study. Eye (Basingstoke), 29(10), 1383–1391. </a:t>
            </a:r>
            <a:r>
              <a:rPr lang="en-US" sz="1200">
                <a:solidFill>
                  <a:schemeClr val="bg1"/>
                </a:solidFill>
                <a:ea typeface="+mn-lt"/>
                <a:cs typeface="+mn-lt"/>
                <a:hlinkClick r:id="rId3"/>
              </a:rPr>
              <a:t>https://doi.org/10.1038/eye.2015.155</a:t>
            </a:r>
            <a:endParaRPr lang="en-US">
              <a:solidFill>
                <a:schemeClr val="bg1"/>
              </a:solidFill>
              <a:cs typeface="Calibri"/>
            </a:endParaRPr>
          </a:p>
          <a:p>
            <a:r>
              <a:rPr lang="en-US" sz="1200">
                <a:solidFill>
                  <a:schemeClr val="bg1"/>
                </a:solidFill>
                <a:ea typeface="+mn-lt"/>
                <a:cs typeface="+mn-lt"/>
              </a:rPr>
              <a:t>Gatwood, J. D., Johnson, J., &amp; Jerkins, B. (2017). Comparisons of Self-reported Glaucoma Medication Adherence with a New Wireless Device: A Pilot Study. Journal of Glaucoma. </a:t>
            </a:r>
            <a:r>
              <a:rPr lang="en-US" sz="1200">
                <a:solidFill>
                  <a:schemeClr val="bg1"/>
                </a:solidFill>
                <a:ea typeface="+mn-lt"/>
                <a:cs typeface="+mn-lt"/>
                <a:hlinkClick r:id="rId4"/>
              </a:rPr>
              <a:t>https://doi.org/10.1097/IJG.0000000000000777</a:t>
            </a:r>
            <a:endParaRPr lang="en-US">
              <a:solidFill>
                <a:schemeClr val="bg1"/>
              </a:solidFill>
              <a:cs typeface="Calibri"/>
            </a:endParaRPr>
          </a:p>
          <a:p>
            <a:r>
              <a:rPr lang="en-US" sz="1200">
                <a:solidFill>
                  <a:schemeClr val="bg1"/>
                </a:solidFill>
                <a:ea typeface="+mn-lt"/>
                <a:cs typeface="+mn-lt"/>
              </a:rPr>
              <a:t>Adherence, I., &amp; Eye, O. F. (2016). I (10), (12).</a:t>
            </a:r>
            <a:endParaRPr lang="en-US">
              <a:solidFill>
                <a:schemeClr val="bg1"/>
              </a:solidFill>
              <a:cs typeface="Calibri"/>
            </a:endParaRPr>
          </a:p>
          <a:p>
            <a:r>
              <a:rPr lang="en-US" sz="1200">
                <a:solidFill>
                  <a:schemeClr val="bg1"/>
                </a:solidFill>
                <a:ea typeface="+mn-lt"/>
                <a:cs typeface="+mn-lt"/>
              </a:rPr>
              <a:t>Force, A. (2018). That </a:t>
            </a:r>
            <a:r>
              <a:rPr lang="en-US" sz="1200" err="1">
                <a:solidFill>
                  <a:schemeClr val="bg1"/>
                </a:solidFill>
                <a:ea typeface="+mn-lt"/>
                <a:cs typeface="+mn-lt"/>
              </a:rPr>
              <a:t>Tartani</a:t>
            </a:r>
            <a:r>
              <a:rPr lang="en-US" sz="1200">
                <a:solidFill>
                  <a:schemeClr val="bg1"/>
                </a:solidFill>
                <a:ea typeface="+mn-lt"/>
                <a:cs typeface="+mn-lt"/>
              </a:rPr>
              <a:t> a Man a Na </a:t>
            </a:r>
            <a:r>
              <a:rPr lang="en-US" sz="1200" err="1">
                <a:solidFill>
                  <a:schemeClr val="bg1"/>
                </a:solidFill>
                <a:ea typeface="+mn-lt"/>
                <a:cs typeface="+mn-lt"/>
              </a:rPr>
              <a:t>Na</a:t>
            </a:r>
            <a:r>
              <a:rPr lang="en-US" sz="1200">
                <a:solidFill>
                  <a:schemeClr val="bg1"/>
                </a:solidFill>
                <a:ea typeface="+mn-lt"/>
                <a:cs typeface="+mn-lt"/>
              </a:rPr>
              <a:t> </a:t>
            </a:r>
            <a:r>
              <a:rPr lang="en-US" sz="1200" err="1">
                <a:solidFill>
                  <a:schemeClr val="bg1"/>
                </a:solidFill>
                <a:ea typeface="+mn-lt"/>
                <a:cs typeface="+mn-lt"/>
              </a:rPr>
              <a:t>Na</a:t>
            </a:r>
            <a:r>
              <a:rPr lang="en-US" sz="1200">
                <a:solidFill>
                  <a:schemeClr val="bg1"/>
                </a:solidFill>
                <a:ea typeface="+mn-lt"/>
                <a:cs typeface="+mn-lt"/>
              </a:rPr>
              <a:t> </a:t>
            </a:r>
            <a:r>
              <a:rPr lang="en-US" sz="1200" err="1">
                <a:solidFill>
                  <a:schemeClr val="bg1"/>
                </a:solidFill>
                <a:ea typeface="+mn-lt"/>
                <a:cs typeface="+mn-lt"/>
              </a:rPr>
              <a:t>Na</a:t>
            </a:r>
            <a:r>
              <a:rPr lang="en-US" sz="1200">
                <a:solidFill>
                  <a:schemeClr val="bg1"/>
                </a:solidFill>
                <a:ea typeface="+mn-lt"/>
                <a:cs typeface="+mn-lt"/>
              </a:rPr>
              <a:t> </a:t>
            </a:r>
            <a:r>
              <a:rPr lang="en-US" sz="1200" err="1">
                <a:solidFill>
                  <a:schemeClr val="bg1"/>
                </a:solidFill>
                <a:ea typeface="+mn-lt"/>
                <a:cs typeface="+mn-lt"/>
              </a:rPr>
              <a:t>Na</a:t>
            </a:r>
            <a:r>
              <a:rPr lang="en-US" sz="1200">
                <a:solidFill>
                  <a:schemeClr val="bg1"/>
                </a:solidFill>
                <a:ea typeface="+mn-lt"/>
                <a:cs typeface="+mn-lt"/>
              </a:rPr>
              <a:t> Ta Naman </a:t>
            </a:r>
            <a:r>
              <a:rPr lang="en-US" sz="1200" err="1">
                <a:solidFill>
                  <a:schemeClr val="bg1"/>
                </a:solidFill>
                <a:ea typeface="+mn-lt"/>
                <a:cs typeface="+mn-lt"/>
              </a:rPr>
              <a:t>Maalim</a:t>
            </a:r>
            <a:r>
              <a:rPr lang="en-US" sz="1200">
                <a:solidFill>
                  <a:schemeClr val="bg1"/>
                </a:solidFill>
                <a:ea typeface="+mn-lt"/>
                <a:cs typeface="+mn-lt"/>
              </a:rPr>
              <a:t>, 1.</a:t>
            </a:r>
            <a:endParaRPr lang="en-US">
              <a:solidFill>
                <a:schemeClr val="bg1"/>
              </a:solidFill>
              <a:cs typeface="Calibri"/>
            </a:endParaRPr>
          </a:p>
          <a:p>
            <a:r>
              <a:rPr lang="en-US" sz="1200">
                <a:solidFill>
                  <a:schemeClr val="bg1"/>
                </a:solidFill>
                <a:ea typeface="+mn-lt"/>
                <a:cs typeface="+mn-lt"/>
              </a:rPr>
              <a:t>States, U. (2014). (12) Patent Application Publication (10) Pub. No.: US 2014/0228783 A1, 1(19).</a:t>
            </a:r>
            <a:endParaRPr lang="en-US">
              <a:solidFill>
                <a:schemeClr val="bg1"/>
              </a:solidFill>
              <a:cs typeface="Calibri"/>
            </a:endParaRPr>
          </a:p>
          <a:p>
            <a:r>
              <a:rPr lang="en-US" sz="1200">
                <a:solidFill>
                  <a:schemeClr val="bg1"/>
                </a:solidFill>
                <a:ea typeface="+mn-lt"/>
                <a:cs typeface="+mn-lt"/>
              </a:rPr>
              <a:t>Nishimura, K., </a:t>
            </a:r>
            <a:r>
              <a:rPr lang="en-US" sz="1200" err="1">
                <a:solidFill>
                  <a:schemeClr val="bg1"/>
                </a:solidFill>
                <a:ea typeface="+mn-lt"/>
                <a:cs typeface="+mn-lt"/>
              </a:rPr>
              <a:t>Tabuchi</a:t>
            </a:r>
            <a:r>
              <a:rPr lang="en-US" sz="1200">
                <a:solidFill>
                  <a:schemeClr val="bg1"/>
                </a:solidFill>
                <a:ea typeface="+mn-lt"/>
                <a:cs typeface="+mn-lt"/>
              </a:rPr>
              <a:t>, H., </a:t>
            </a:r>
            <a:r>
              <a:rPr lang="en-US" sz="1200" err="1">
                <a:solidFill>
                  <a:schemeClr val="bg1"/>
                </a:solidFill>
                <a:ea typeface="+mn-lt"/>
                <a:cs typeface="+mn-lt"/>
              </a:rPr>
              <a:t>Nakakura</a:t>
            </a:r>
            <a:r>
              <a:rPr lang="en-US" sz="1200">
                <a:solidFill>
                  <a:schemeClr val="bg1"/>
                </a:solidFill>
                <a:ea typeface="+mn-lt"/>
                <a:cs typeface="+mn-lt"/>
              </a:rPr>
              <a:t>, S., Nakatani, Y., </a:t>
            </a:r>
            <a:r>
              <a:rPr lang="en-US" sz="1200" err="1">
                <a:solidFill>
                  <a:schemeClr val="bg1"/>
                </a:solidFill>
                <a:ea typeface="+mn-lt"/>
                <a:cs typeface="+mn-lt"/>
              </a:rPr>
              <a:t>Yorihiro</a:t>
            </a:r>
            <a:r>
              <a:rPr lang="en-US" sz="1200">
                <a:solidFill>
                  <a:schemeClr val="bg1"/>
                </a:solidFill>
                <a:ea typeface="+mn-lt"/>
                <a:cs typeface="+mn-lt"/>
              </a:rPr>
              <a:t>, A., Hasegawa, S., … </a:t>
            </a:r>
            <a:r>
              <a:rPr lang="en-US" sz="1200" err="1">
                <a:solidFill>
                  <a:schemeClr val="bg1"/>
                </a:solidFill>
                <a:ea typeface="+mn-lt"/>
                <a:cs typeface="+mn-lt"/>
              </a:rPr>
              <a:t>Kiuchi</a:t>
            </a:r>
            <a:r>
              <a:rPr lang="en-US" sz="1200">
                <a:solidFill>
                  <a:schemeClr val="bg1"/>
                </a:solidFill>
                <a:ea typeface="+mn-lt"/>
                <a:cs typeface="+mn-lt"/>
              </a:rPr>
              <a:t>, Y. (2019). Evaluation of automatic monitoring of instillation adherence using eye dropper bottle sensor and deep learning in patients with glaucoma. Translational Vision Science and Technology, 8(3). </a:t>
            </a:r>
            <a:r>
              <a:rPr lang="en-US" sz="1200">
                <a:solidFill>
                  <a:schemeClr val="bg1"/>
                </a:solidFill>
                <a:ea typeface="+mn-lt"/>
                <a:cs typeface="+mn-lt"/>
                <a:hlinkClick r:id="rId5"/>
              </a:rPr>
              <a:t>https://doi.org/10.1167/tvst.8.3.55</a:t>
            </a:r>
            <a:endParaRPr lang="en-US">
              <a:solidFill>
                <a:schemeClr val="bg1"/>
              </a:solidFill>
              <a:cs typeface="Calibri"/>
            </a:endParaRPr>
          </a:p>
          <a:p>
            <a:r>
              <a:rPr lang="en-US" sz="1200">
                <a:solidFill>
                  <a:schemeClr val="bg1"/>
                </a:solidFill>
                <a:ea typeface="+mn-lt"/>
                <a:cs typeface="+mn-lt"/>
              </a:rPr>
              <a:t>Us, M. A., &amp; Jere, R. (2016). ( 2 ) Patent Application Publication ( 10 ) Pub . No .: US 2016 / 0089852 A1 Patent Application Publication, 1(19).</a:t>
            </a:r>
            <a:endParaRPr lang="en-US">
              <a:solidFill>
                <a:schemeClr val="bg1"/>
              </a:solidFill>
              <a:cs typeface="Calibri"/>
            </a:endParaRPr>
          </a:p>
          <a:p>
            <a:r>
              <a:rPr lang="en-US" sz="1200">
                <a:solidFill>
                  <a:schemeClr val="bg1"/>
                </a:solidFill>
                <a:ea typeface="+mn-lt"/>
                <a:cs typeface="+mn-lt"/>
              </a:rPr>
              <a:t>Morse, A. R. (2015). Improving Medication Adherence to Reduce Vision Loss in Patients with Glaucoma: Low Hanging Fruit? Ophthalmology, 122(7), 1280–1282. </a:t>
            </a:r>
            <a:r>
              <a:rPr lang="en-US" sz="1200">
                <a:solidFill>
                  <a:schemeClr val="bg1"/>
                </a:solidFill>
                <a:ea typeface="+mn-lt"/>
                <a:cs typeface="+mn-lt"/>
                <a:hlinkClick r:id="rId6"/>
              </a:rPr>
              <a:t>https://doi.org/10.1016/j.ophtha.2015.04.019</a:t>
            </a:r>
            <a:endParaRPr lang="en-US">
              <a:solidFill>
                <a:schemeClr val="bg1"/>
              </a:solidFill>
              <a:cs typeface="Calibri"/>
            </a:endParaRPr>
          </a:p>
          <a:p>
            <a:r>
              <a:rPr lang="en-US" sz="1200">
                <a:solidFill>
                  <a:schemeClr val="bg1"/>
                </a:solidFill>
                <a:ea typeface="+mn-lt"/>
                <a:cs typeface="+mn-lt"/>
              </a:rPr>
              <a:t>Ma, J., Ovalle, A., &amp; Woodbridge, D. M. K. (2018). </a:t>
            </a:r>
            <a:r>
              <a:rPr lang="en-US" sz="1200" err="1">
                <a:solidFill>
                  <a:schemeClr val="bg1"/>
                </a:solidFill>
                <a:ea typeface="+mn-lt"/>
                <a:cs typeface="+mn-lt"/>
              </a:rPr>
              <a:t>Medhere</a:t>
            </a:r>
            <a:r>
              <a:rPr lang="en-US" sz="1200">
                <a:solidFill>
                  <a:schemeClr val="bg1"/>
                </a:solidFill>
                <a:ea typeface="+mn-lt"/>
                <a:cs typeface="+mn-lt"/>
              </a:rPr>
              <a:t>: A Smartwatch-based Medication Adherence Monitoring System using Machine Learning and Distributed Computing. Proceedings of the Annual International Conference of the IEEE Engineering in Medicine and Biology Society, EMBS, 2018-July, 4945–4948. </a:t>
            </a:r>
            <a:r>
              <a:rPr lang="en-US" sz="1200">
                <a:solidFill>
                  <a:schemeClr val="bg1"/>
                </a:solidFill>
                <a:ea typeface="+mn-lt"/>
                <a:cs typeface="+mn-lt"/>
                <a:hlinkClick r:id="rId7"/>
              </a:rPr>
              <a:t>https://doi.org/10.1109/EMBC.2018.8513169</a:t>
            </a:r>
            <a:endParaRPr lang="en-US">
              <a:solidFill>
                <a:schemeClr val="bg1"/>
              </a:solidFill>
              <a:cs typeface="Calibri"/>
            </a:endParaRPr>
          </a:p>
          <a:p>
            <a:r>
              <a:rPr lang="en-US" sz="1200">
                <a:solidFill>
                  <a:schemeClr val="bg1"/>
                </a:solidFill>
                <a:ea typeface="+mn-lt"/>
                <a:cs typeface="+mn-lt"/>
              </a:rPr>
              <a:t>Robin, A. L., &amp; Muir, K. W. (2019). Medication adherence in patients with ocular hypertension or glaucoma. Expert Review of Ophthalmology, 14(4–5), 199–210. </a:t>
            </a:r>
            <a:r>
              <a:rPr lang="en-US" sz="1200">
                <a:solidFill>
                  <a:schemeClr val="bg1"/>
                </a:solidFill>
                <a:ea typeface="+mn-lt"/>
                <a:cs typeface="+mn-lt"/>
                <a:hlinkClick r:id="rId8"/>
              </a:rPr>
              <a:t>https://doi.org/10.1080/17469899.2019.1635456</a:t>
            </a:r>
            <a:endParaRPr lang="en-US">
              <a:solidFill>
                <a:schemeClr val="bg1"/>
              </a:solidFill>
              <a:cs typeface="Calibri"/>
            </a:endParaRPr>
          </a:p>
          <a:p>
            <a:r>
              <a:rPr lang="en-US" sz="1200">
                <a:solidFill>
                  <a:schemeClr val="bg1"/>
                </a:solidFill>
                <a:ea typeface="+mn-lt"/>
                <a:cs typeface="+mn-lt"/>
              </a:rPr>
              <a:t>Ma, J., Ovalle, A., &amp; Woodbridge, D. (2016). Medication Adherence Monitoring using Machine Learning, 16(4), 4986.</a:t>
            </a:r>
            <a:endParaRPr lang="en-US">
              <a:solidFill>
                <a:schemeClr val="bg1"/>
              </a:solidFill>
              <a:cs typeface="Calibri"/>
            </a:endParaRPr>
          </a:p>
          <a:p>
            <a:r>
              <a:rPr lang="en-US" sz="1200">
                <a:solidFill>
                  <a:schemeClr val="bg1"/>
                </a:solidFill>
                <a:ea typeface="+mn-lt"/>
                <a:cs typeface="+mn-lt"/>
              </a:rPr>
              <a:t>Hermann, M. M., &amp; </a:t>
            </a:r>
            <a:r>
              <a:rPr lang="en-US" sz="1200" err="1">
                <a:solidFill>
                  <a:schemeClr val="bg1"/>
                </a:solidFill>
                <a:ea typeface="+mn-lt"/>
                <a:cs typeface="+mn-lt"/>
              </a:rPr>
              <a:t>Diestelhorst</a:t>
            </a:r>
            <a:r>
              <a:rPr lang="en-US" sz="1200">
                <a:solidFill>
                  <a:schemeClr val="bg1"/>
                </a:solidFill>
                <a:ea typeface="+mn-lt"/>
                <a:cs typeface="+mn-lt"/>
              </a:rPr>
              <a:t>, M. (2006). Microprocessor controlled compliance monitor for eye drop medication. British Journal of Ophthalmology, 90(7), 830–832. </a:t>
            </a:r>
            <a:r>
              <a:rPr lang="en-US" sz="1200">
                <a:solidFill>
                  <a:schemeClr val="bg1"/>
                </a:solidFill>
                <a:ea typeface="+mn-lt"/>
                <a:cs typeface="+mn-lt"/>
                <a:hlinkClick r:id="rId9"/>
              </a:rPr>
              <a:t>https://doi.org/10.1136/bjo.2005.088526</a:t>
            </a:r>
            <a:endParaRPr lang="en-US">
              <a:solidFill>
                <a:schemeClr val="bg1"/>
              </a:solidFill>
              <a:cs typeface="Calibri"/>
            </a:endParaRPr>
          </a:p>
          <a:p>
            <a:r>
              <a:rPr lang="en-US" sz="1200" err="1">
                <a:solidFill>
                  <a:schemeClr val="bg1"/>
                </a:solidFill>
                <a:ea typeface="+mn-lt"/>
                <a:cs typeface="+mn-lt"/>
              </a:rPr>
              <a:t>Kashiwagi</a:t>
            </a:r>
            <a:r>
              <a:rPr lang="en-US" sz="1200">
                <a:solidFill>
                  <a:schemeClr val="bg1"/>
                </a:solidFill>
                <a:ea typeface="+mn-lt"/>
                <a:cs typeface="+mn-lt"/>
              </a:rPr>
              <a:t>, K. (2019). Wide Variation of Squeezing Force and Dispensing Time Interval among Eyedropper Bottles. Journal of Ophthalmology, 2019. </a:t>
            </a:r>
            <a:r>
              <a:rPr lang="en-US" sz="1200">
                <a:solidFill>
                  <a:schemeClr val="bg1"/>
                </a:solidFill>
                <a:ea typeface="+mn-lt"/>
                <a:cs typeface="+mn-lt"/>
                <a:hlinkClick r:id="rId10"/>
              </a:rPr>
              <a:t>https://doi.org/10.1155/2019/7250563</a:t>
            </a:r>
            <a:endParaRPr lang="en-US">
              <a:solidFill>
                <a:schemeClr val="bg1"/>
              </a:solidFill>
              <a:cs typeface="Calibri"/>
            </a:endParaRPr>
          </a:p>
          <a:p>
            <a:endParaRPr lang="en-US" sz="1200">
              <a:solidFill>
                <a:schemeClr val="bg1"/>
              </a:solidFill>
              <a:cs typeface="Calibri"/>
            </a:endParaRPr>
          </a:p>
        </p:txBody>
      </p:sp>
    </p:spTree>
    <p:extLst>
      <p:ext uri="{BB962C8B-B14F-4D97-AF65-F5344CB8AC3E}">
        <p14:creationId xmlns:p14="http://schemas.microsoft.com/office/powerpoint/2010/main" val="685464654"/>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E39DFCF-9247-4DE5-BB93-074BFAF0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442B652E-D499-4CDA-8F7A-60469EDBC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484A22B8-F5B6-47C2-B88E-DADAF379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Isosceles Triangle 28">
            <a:extLst>
              <a:ext uri="{FF2B5EF4-FFF2-40B4-BE49-F238E27FC236}">
                <a16:creationId xmlns:a16="http://schemas.microsoft.com/office/drawing/2014/main" id="{A987C18C-164D-4263-B486-4647A98E8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E7E98B39-04C6-408B-92FD-76862874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981C8C27-2457-421F-BDC4-7B4EA3C7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Rectangle 34">
            <a:extLst>
              <a:ext uri="{FF2B5EF4-FFF2-40B4-BE49-F238E27FC236}">
                <a16:creationId xmlns:a16="http://schemas.microsoft.com/office/drawing/2014/main" id="{CEA13C66-82C1-44AF-972B-8F5CCA41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9DB36437-FE59-457E-91A7-396BBD3C9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B44D6563-FF6C-45C8-9F37-B77400948FB6}"/>
              </a:ext>
            </a:extLst>
          </p:cNvPr>
          <p:cNvSpPr>
            <a:spLocks noGrp="1"/>
          </p:cNvSpPr>
          <p:nvPr>
            <p:ph type="ctrTitle"/>
          </p:nvPr>
        </p:nvSpPr>
        <p:spPr>
          <a:xfrm>
            <a:off x="3204642" y="2353641"/>
            <a:ext cx="5782716" cy="2150719"/>
          </a:xfrm>
          <a:noFill/>
        </p:spPr>
        <p:txBody>
          <a:bodyPr anchor="ctr">
            <a:normAutofit/>
          </a:bodyPr>
          <a:lstStyle/>
          <a:p>
            <a:r>
              <a:rPr lang="en-US" sz="3600">
                <a:solidFill>
                  <a:srgbClr val="080808"/>
                </a:solidFill>
              </a:rPr>
              <a:t>Additional Information</a:t>
            </a:r>
          </a:p>
        </p:txBody>
      </p:sp>
      <p:sp>
        <p:nvSpPr>
          <p:cNvPr id="39" name="Rectangle 38">
            <a:extLst>
              <a:ext uri="{FF2B5EF4-FFF2-40B4-BE49-F238E27FC236}">
                <a16:creationId xmlns:a16="http://schemas.microsoft.com/office/drawing/2014/main" id="{844D3693-2EFE-4667-89D5-47E2D592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21FD796-9CD0-404D-8DF5-5274C0BCC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8122068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1C9F87-CD4A-4310-AED1-AD1904AD2AE5}"/>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US" sz="2800">
                <a:cs typeface="Calibri Light"/>
              </a:rPr>
              <a:t>Glaucoma</a:t>
            </a:r>
            <a:endParaRPr lang="en-US" sz="2800"/>
          </a:p>
        </p:txBody>
      </p:sp>
      <p:sp>
        <p:nvSpPr>
          <p:cNvPr id="3" name="Content Placeholder 2">
            <a:extLst>
              <a:ext uri="{FF2B5EF4-FFF2-40B4-BE49-F238E27FC236}">
                <a16:creationId xmlns:a16="http://schemas.microsoft.com/office/drawing/2014/main" id="{A372AE13-E047-4625-A413-29F26DD78F4C}"/>
              </a:ext>
            </a:extLst>
          </p:cNvPr>
          <p:cNvSpPr>
            <a:spLocks noGrp="1"/>
          </p:cNvSpPr>
          <p:nvPr>
            <p:ph idx="1"/>
          </p:nvPr>
        </p:nvSpPr>
        <p:spPr>
          <a:xfrm>
            <a:off x="643468" y="2638043"/>
            <a:ext cx="3363974" cy="3415623"/>
          </a:xfrm>
        </p:spPr>
        <p:txBody>
          <a:bodyPr vert="horz" lIns="91440" tIns="45720" rIns="91440" bIns="45720" rtlCol="0" anchor="t">
            <a:noAutofit/>
          </a:bodyPr>
          <a:lstStyle/>
          <a:p>
            <a:pPr marL="0" indent="0">
              <a:buNone/>
            </a:pPr>
            <a:r>
              <a:rPr lang="en-US" sz="1600">
                <a:ea typeface="+mn-lt"/>
                <a:cs typeface="+mn-lt"/>
              </a:rPr>
              <a:t>Glaucoma is a group of eye diseases that can lead to blindness by damaging the optic nerve. The eye continuously produces a fluid, called the aqueous, that must drain from the eye to maintain healthy eye pressure.</a:t>
            </a:r>
          </a:p>
          <a:p>
            <a:r>
              <a:rPr lang="en-US" sz="1600">
                <a:ea typeface="+mn-lt"/>
                <a:cs typeface="+mn-lt"/>
              </a:rPr>
              <a:t>Glaucoma results in a loss of peripheral or side vision initially, affecting your ability to move about safely. </a:t>
            </a:r>
          </a:p>
          <a:p>
            <a:r>
              <a:rPr lang="en-US" sz="1600">
                <a:ea typeface="+mn-lt"/>
                <a:cs typeface="+mn-lt"/>
              </a:rPr>
              <a:t>Can damage your central vision as well.</a:t>
            </a:r>
            <a:endParaRPr lang="en-US" sz="1600">
              <a:cs typeface="Calibri" panose="020F0502020204030204"/>
            </a:endParaRPr>
          </a:p>
          <a:p>
            <a:r>
              <a:rPr lang="en-US" sz="1600">
                <a:ea typeface="+mn-lt"/>
                <a:cs typeface="+mn-lt"/>
              </a:rPr>
              <a:t>Glaucoma can affect reading; reducing the number of words you can see at one time.</a:t>
            </a:r>
            <a:endParaRPr lang="en-US" sz="1600">
              <a:cs typeface="Calibri"/>
            </a:endParaRPr>
          </a:p>
          <a:p>
            <a:endParaRPr lang="en-US" sz="1300">
              <a:cs typeface="Calibri"/>
            </a:endParaRPr>
          </a:p>
        </p:txBody>
      </p:sp>
      <p:pic>
        <p:nvPicPr>
          <p:cNvPr id="4" name="Picture 4" descr="A picture containing game&#10;&#10;Description generated with very high confidence">
            <a:extLst>
              <a:ext uri="{FF2B5EF4-FFF2-40B4-BE49-F238E27FC236}">
                <a16:creationId xmlns:a16="http://schemas.microsoft.com/office/drawing/2014/main" id="{D818EE07-350E-4EF8-8EDD-2C98B50F447E}"/>
              </a:ext>
            </a:extLst>
          </p:cNvPr>
          <p:cNvPicPr>
            <a:picLocks noChangeAspect="1"/>
          </p:cNvPicPr>
          <p:nvPr/>
        </p:nvPicPr>
        <p:blipFill>
          <a:blip r:embed="rId2"/>
          <a:stretch>
            <a:fillRect/>
          </a:stretch>
        </p:blipFill>
        <p:spPr>
          <a:xfrm>
            <a:off x="5297763" y="1551470"/>
            <a:ext cx="6250769" cy="3594192"/>
          </a:xfrm>
          <a:prstGeom prst="rect">
            <a:avLst/>
          </a:prstGeom>
        </p:spPr>
      </p:pic>
    </p:spTree>
    <p:extLst>
      <p:ext uri="{BB962C8B-B14F-4D97-AF65-F5344CB8AC3E}">
        <p14:creationId xmlns:p14="http://schemas.microsoft.com/office/powerpoint/2010/main" val="720319325"/>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4">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A0372D6-CEA9-4D4B-8BC0-A5CE6A7E06FC}"/>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US" sz="2600">
                <a:solidFill>
                  <a:srgbClr val="FFFFFF"/>
                </a:solidFill>
                <a:cs typeface="Calibri Light"/>
              </a:rPr>
              <a:t>Glaucoma Adherence</a:t>
            </a:r>
            <a:endParaRPr lang="en-US" sz="2600">
              <a:solidFill>
                <a:srgbClr val="FFFFFF"/>
              </a:solidFill>
            </a:endParaRPr>
          </a:p>
        </p:txBody>
      </p:sp>
      <p:graphicFrame>
        <p:nvGraphicFramePr>
          <p:cNvPr id="5" name="Content Placeholder 2">
            <a:extLst>
              <a:ext uri="{FF2B5EF4-FFF2-40B4-BE49-F238E27FC236}">
                <a16:creationId xmlns:a16="http://schemas.microsoft.com/office/drawing/2014/main" id="{D2E7AAA8-72BC-413F-83D1-B2F523963578}"/>
              </a:ext>
            </a:extLst>
          </p:cNvPr>
          <p:cNvGraphicFramePr>
            <a:graphicFrameLocks noGrp="1"/>
          </p:cNvGraphicFramePr>
          <p:nvPr>
            <p:ph idx="1"/>
            <p:extLst>
              <p:ext uri="{D42A27DB-BD31-4B8C-83A1-F6EECF244321}">
                <p14:modId xmlns:p14="http://schemas.microsoft.com/office/powerpoint/2010/main" val="2805074450"/>
              </p:ext>
            </p:extLst>
          </p:nvPr>
        </p:nvGraphicFramePr>
        <p:xfrm>
          <a:off x="4038600" y="1166648"/>
          <a:ext cx="7315200" cy="4524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496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74C5B-3DA0-47E2-969B-DE7EA31641BA}"/>
              </a:ext>
            </a:extLst>
          </p:cNvPr>
          <p:cNvSpPr>
            <a:spLocks noGrp="1"/>
          </p:cNvSpPr>
          <p:nvPr>
            <p:ph type="title"/>
          </p:nvPr>
        </p:nvSpPr>
        <p:spPr>
          <a:xfrm>
            <a:off x="762001" y="803325"/>
            <a:ext cx="5314536" cy="1325563"/>
          </a:xfrm>
        </p:spPr>
        <p:txBody>
          <a:bodyPr>
            <a:normAutofit/>
          </a:bodyPr>
          <a:lstStyle/>
          <a:p>
            <a:r>
              <a:rPr lang="en-US">
                <a:cs typeface="Calibri Light"/>
              </a:rPr>
              <a:t>Project Significance </a:t>
            </a:r>
            <a:endParaRPr lang="en-US"/>
          </a:p>
        </p:txBody>
      </p:sp>
      <p:sp>
        <p:nvSpPr>
          <p:cNvPr id="3" name="Content Placeholder 2">
            <a:extLst>
              <a:ext uri="{FF2B5EF4-FFF2-40B4-BE49-F238E27FC236}">
                <a16:creationId xmlns:a16="http://schemas.microsoft.com/office/drawing/2014/main" id="{75AAF73B-19AF-4261-8A6F-43E66E81D432}"/>
              </a:ext>
            </a:extLst>
          </p:cNvPr>
          <p:cNvSpPr>
            <a:spLocks noGrp="1"/>
          </p:cNvSpPr>
          <p:nvPr>
            <p:ph idx="1"/>
          </p:nvPr>
        </p:nvSpPr>
        <p:spPr>
          <a:xfrm>
            <a:off x="762000" y="2279018"/>
            <a:ext cx="5314543" cy="3375920"/>
          </a:xfrm>
        </p:spPr>
        <p:txBody>
          <a:bodyPr vert="horz" lIns="91440" tIns="45720" rIns="91440" bIns="45720" rtlCol="0" anchor="t">
            <a:noAutofit/>
          </a:bodyPr>
          <a:lstStyle/>
          <a:p>
            <a:pPr marL="0" indent="0">
              <a:buNone/>
            </a:pPr>
            <a:r>
              <a:rPr lang="en-US" sz="2000">
                <a:cs typeface="Calibri"/>
              </a:rPr>
              <a:t>With Smart Eye Drops:</a:t>
            </a:r>
          </a:p>
          <a:p>
            <a:r>
              <a:rPr lang="en-US" sz="2000">
                <a:cs typeface="Calibri"/>
              </a:rPr>
              <a:t>Physicians will be able to make personalized prescription regimens for their patients</a:t>
            </a:r>
          </a:p>
          <a:p>
            <a:r>
              <a:rPr lang="en-US" sz="2000">
                <a:cs typeface="Calibri"/>
              </a:rPr>
              <a:t>Enable physicians to analyze whether a treatment plan is working or not</a:t>
            </a:r>
          </a:p>
          <a:p>
            <a:r>
              <a:rPr lang="en-US" sz="2000">
                <a:cs typeface="Calibri"/>
              </a:rPr>
              <a:t>Allow physicians more control outside their office helps treatment for diseases like glaucoma</a:t>
            </a:r>
          </a:p>
          <a:p>
            <a:r>
              <a:rPr lang="en-US" sz="2000">
                <a:cs typeface="Calibri"/>
              </a:rPr>
              <a:t>Cut back on over $2 billion in preventable costs</a:t>
            </a:r>
          </a:p>
        </p:txBody>
      </p:sp>
      <p:sp>
        <p:nvSpPr>
          <p:cNvPr id="44" name="Freeform: Shape 43">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5" descr="A picture containing person, man, wearing, looking&#10;&#10;Description generated with very high confidence">
            <a:extLst>
              <a:ext uri="{FF2B5EF4-FFF2-40B4-BE49-F238E27FC236}">
                <a16:creationId xmlns:a16="http://schemas.microsoft.com/office/drawing/2014/main" id="{586D1699-6350-426F-A312-9620B4BBB221}"/>
              </a:ext>
            </a:extLst>
          </p:cNvPr>
          <p:cNvPicPr>
            <a:picLocks noChangeAspect="1"/>
          </p:cNvPicPr>
          <p:nvPr/>
        </p:nvPicPr>
        <p:blipFill rotWithShape="1">
          <a:blip r:embed="rId3"/>
          <a:srcRect l="22453" r="802"/>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7" name="TextBox 6">
            <a:extLst>
              <a:ext uri="{FF2B5EF4-FFF2-40B4-BE49-F238E27FC236}">
                <a16:creationId xmlns:a16="http://schemas.microsoft.com/office/drawing/2014/main" id="{B21B0DF4-E524-408B-A1DC-80673F85D784}"/>
              </a:ext>
            </a:extLst>
          </p:cNvPr>
          <p:cNvSpPr txBox="1"/>
          <p:nvPr/>
        </p:nvSpPr>
        <p:spPr>
          <a:xfrm>
            <a:off x="10789309" y="6392533"/>
            <a:ext cx="139604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2400"/>
              <a:t>Feng You</a:t>
            </a:r>
            <a:endParaRPr lang="en-US" sz="2400">
              <a:cs typeface="Calibri"/>
            </a:endParaRPr>
          </a:p>
        </p:txBody>
      </p:sp>
    </p:spTree>
    <p:extLst>
      <p:ext uri="{BB962C8B-B14F-4D97-AF65-F5344CB8AC3E}">
        <p14:creationId xmlns:p14="http://schemas.microsoft.com/office/powerpoint/2010/main" val="2154473376"/>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22F948-85E4-491D-8288-1DE82DACD2C6}"/>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800"/>
              <a:t>MBIentLab MMC</a:t>
            </a:r>
          </a:p>
        </p:txBody>
      </p:sp>
      <p:sp>
        <p:nvSpPr>
          <p:cNvPr id="13" name="Content Placeholder 12">
            <a:extLst>
              <a:ext uri="{FF2B5EF4-FFF2-40B4-BE49-F238E27FC236}">
                <a16:creationId xmlns:a16="http://schemas.microsoft.com/office/drawing/2014/main" id="{2A8A949E-FCDA-41AA-97F8-A54364E9A0E0}"/>
              </a:ext>
            </a:extLst>
          </p:cNvPr>
          <p:cNvSpPr>
            <a:spLocks noGrp="1"/>
          </p:cNvSpPr>
          <p:nvPr>
            <p:ph idx="1"/>
          </p:nvPr>
        </p:nvSpPr>
        <p:spPr>
          <a:xfrm>
            <a:off x="643468" y="2638043"/>
            <a:ext cx="3363974" cy="3415623"/>
          </a:xfrm>
        </p:spPr>
        <p:txBody>
          <a:bodyPr>
            <a:normAutofit/>
          </a:bodyPr>
          <a:lstStyle/>
          <a:p>
            <a:r>
              <a:rPr lang="en-US" sz="2000" u="sng">
                <a:cs typeface="Calibri"/>
              </a:rPr>
              <a:t>Dimensions</a:t>
            </a:r>
            <a:r>
              <a:rPr lang="en-US" sz="2000">
                <a:cs typeface="Calibri"/>
              </a:rPr>
              <a:t>: </a:t>
            </a:r>
          </a:p>
          <a:p>
            <a:pPr marL="0" indent="0">
              <a:buNone/>
            </a:pPr>
            <a:r>
              <a:rPr lang="en-US" sz="2000">
                <a:cs typeface="Calibri"/>
              </a:rPr>
              <a:t>    25mm diameter x 4mm in case</a:t>
            </a:r>
          </a:p>
          <a:p>
            <a:r>
              <a:rPr lang="en-US" sz="2000" u="sng">
                <a:cs typeface="Calibri"/>
              </a:rPr>
              <a:t>Weight</a:t>
            </a:r>
            <a:r>
              <a:rPr lang="en-US" sz="2000">
                <a:cs typeface="Calibri"/>
              </a:rPr>
              <a:t>: 0.2oz</a:t>
            </a:r>
            <a:endParaRPr lang="en-US" sz="2000"/>
          </a:p>
          <a:p>
            <a:r>
              <a:rPr lang="en-US" sz="2000" u="sng">
                <a:cs typeface="Calibri"/>
              </a:rPr>
              <a:t>Battery</a:t>
            </a:r>
            <a:r>
              <a:rPr lang="en-US" sz="2000">
                <a:cs typeface="Calibri"/>
              </a:rPr>
              <a:t>: 200mAH coin-cell</a:t>
            </a:r>
          </a:p>
          <a:p>
            <a:r>
              <a:rPr lang="en-US" sz="2000" u="sng">
                <a:cs typeface="Calibri"/>
              </a:rPr>
              <a:t>Splash resistant</a:t>
            </a:r>
            <a:r>
              <a:rPr lang="en-US" sz="2000">
                <a:cs typeface="Calibri"/>
              </a:rPr>
              <a:t>: IP40 plastic case</a:t>
            </a:r>
          </a:p>
          <a:p>
            <a:endParaRPr lang="en-US" sz="2000">
              <a:cs typeface="Calibri"/>
            </a:endParaRPr>
          </a:p>
        </p:txBody>
      </p:sp>
      <p:pic>
        <p:nvPicPr>
          <p:cNvPr id="14" name="Picture 14" descr="A close up of a device&#10;&#10;Description generated with high confidence">
            <a:extLst>
              <a:ext uri="{FF2B5EF4-FFF2-40B4-BE49-F238E27FC236}">
                <a16:creationId xmlns:a16="http://schemas.microsoft.com/office/drawing/2014/main" id="{79BED92A-43EA-4C3C-8192-442F08A8C82C}"/>
              </a:ext>
            </a:extLst>
          </p:cNvPr>
          <p:cNvPicPr>
            <a:picLocks noChangeAspect="1"/>
          </p:cNvPicPr>
          <p:nvPr/>
        </p:nvPicPr>
        <p:blipFill>
          <a:blip r:embed="rId2"/>
          <a:stretch>
            <a:fillRect/>
          </a:stretch>
        </p:blipFill>
        <p:spPr>
          <a:xfrm>
            <a:off x="4659949" y="1434115"/>
            <a:ext cx="7336021" cy="3675949"/>
          </a:xfrm>
          <a:prstGeom prst="rect">
            <a:avLst/>
          </a:prstGeom>
        </p:spPr>
      </p:pic>
    </p:spTree>
    <p:extLst>
      <p:ext uri="{BB962C8B-B14F-4D97-AF65-F5344CB8AC3E}">
        <p14:creationId xmlns:p14="http://schemas.microsoft.com/office/powerpoint/2010/main" val="2741899494"/>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22F948-85E4-491D-8288-1DE82DACD2C6}"/>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800"/>
              <a:t>MBIentLab MMR</a:t>
            </a:r>
          </a:p>
        </p:txBody>
      </p:sp>
      <p:sp>
        <p:nvSpPr>
          <p:cNvPr id="13" name="Content Placeholder 12">
            <a:extLst>
              <a:ext uri="{FF2B5EF4-FFF2-40B4-BE49-F238E27FC236}">
                <a16:creationId xmlns:a16="http://schemas.microsoft.com/office/drawing/2014/main" id="{2A8A949E-FCDA-41AA-97F8-A54364E9A0E0}"/>
              </a:ext>
            </a:extLst>
          </p:cNvPr>
          <p:cNvSpPr>
            <a:spLocks noGrp="1"/>
          </p:cNvSpPr>
          <p:nvPr>
            <p:ph idx="1"/>
          </p:nvPr>
        </p:nvSpPr>
        <p:spPr>
          <a:xfrm>
            <a:off x="643468" y="2638043"/>
            <a:ext cx="3363974" cy="3415623"/>
          </a:xfrm>
        </p:spPr>
        <p:txBody>
          <a:bodyPr>
            <a:normAutofit/>
          </a:bodyPr>
          <a:lstStyle/>
          <a:p>
            <a:r>
              <a:rPr lang="en-US" sz="2000" u="sng">
                <a:cs typeface="Calibri"/>
              </a:rPr>
              <a:t>Dimensions</a:t>
            </a:r>
            <a:r>
              <a:rPr lang="en-US" sz="2000">
                <a:cs typeface="Calibri"/>
              </a:rPr>
              <a:t>: </a:t>
            </a:r>
          </a:p>
          <a:p>
            <a:pPr marL="0" indent="0">
              <a:buNone/>
            </a:pPr>
            <a:r>
              <a:rPr lang="en-US" sz="2000">
                <a:cs typeface="Calibri"/>
              </a:rPr>
              <a:t>    27mm x 27mm x 4mm in case</a:t>
            </a:r>
          </a:p>
          <a:p>
            <a:r>
              <a:rPr lang="en-US" sz="2000" u="sng">
                <a:cs typeface="Calibri"/>
              </a:rPr>
              <a:t>Weight</a:t>
            </a:r>
            <a:r>
              <a:rPr lang="en-US" sz="2000">
                <a:cs typeface="Calibri"/>
              </a:rPr>
              <a:t>: 0.2oz</a:t>
            </a:r>
            <a:endParaRPr lang="en-US" sz="2000"/>
          </a:p>
          <a:p>
            <a:r>
              <a:rPr lang="en-US" sz="2000" u="sng">
                <a:cs typeface="Calibri"/>
              </a:rPr>
              <a:t>Battery</a:t>
            </a:r>
            <a:r>
              <a:rPr lang="en-US" sz="2000">
                <a:cs typeface="Calibri"/>
              </a:rPr>
              <a:t>: 100mAH micro-USB rechargeable</a:t>
            </a:r>
          </a:p>
          <a:p>
            <a:r>
              <a:rPr lang="en-US" sz="2000" u="sng">
                <a:cs typeface="Calibri"/>
              </a:rPr>
              <a:t>Splash resistant</a:t>
            </a:r>
            <a:r>
              <a:rPr lang="en-US" sz="2000">
                <a:cs typeface="Calibri"/>
              </a:rPr>
              <a:t>: IP40 plastic case</a:t>
            </a:r>
          </a:p>
          <a:p>
            <a:endParaRPr lang="en-US" sz="2000">
              <a:cs typeface="Calibri"/>
            </a:endParaRPr>
          </a:p>
        </p:txBody>
      </p:sp>
      <p:pic>
        <p:nvPicPr>
          <p:cNvPr id="3" name="Picture 4" descr="A close up of a device&#10;&#10;Description generated with high confidence">
            <a:extLst>
              <a:ext uri="{FF2B5EF4-FFF2-40B4-BE49-F238E27FC236}">
                <a16:creationId xmlns:a16="http://schemas.microsoft.com/office/drawing/2014/main" id="{F77B5625-0536-42E9-BEED-90555D21CD5D}"/>
              </a:ext>
            </a:extLst>
          </p:cNvPr>
          <p:cNvPicPr>
            <a:picLocks noChangeAspect="1"/>
          </p:cNvPicPr>
          <p:nvPr/>
        </p:nvPicPr>
        <p:blipFill>
          <a:blip r:embed="rId2"/>
          <a:stretch>
            <a:fillRect/>
          </a:stretch>
        </p:blipFill>
        <p:spPr>
          <a:xfrm>
            <a:off x="4765801" y="1710224"/>
            <a:ext cx="7055901" cy="2816608"/>
          </a:xfrm>
          <a:prstGeom prst="rect">
            <a:avLst/>
          </a:prstGeom>
        </p:spPr>
      </p:pic>
    </p:spTree>
    <p:extLst>
      <p:ext uri="{BB962C8B-B14F-4D97-AF65-F5344CB8AC3E}">
        <p14:creationId xmlns:p14="http://schemas.microsoft.com/office/powerpoint/2010/main" val="3074276207"/>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BAAC32-2710-4B66-876C-2421A3FBBB3B}"/>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US" sz="2800">
                <a:cs typeface="Calibri Light"/>
              </a:rPr>
              <a:t>FSR model 406 </a:t>
            </a:r>
          </a:p>
        </p:txBody>
      </p:sp>
      <p:sp>
        <p:nvSpPr>
          <p:cNvPr id="3" name="Content Placeholder 2">
            <a:extLst>
              <a:ext uri="{FF2B5EF4-FFF2-40B4-BE49-F238E27FC236}">
                <a16:creationId xmlns:a16="http://schemas.microsoft.com/office/drawing/2014/main" id="{A9BA5BE7-6B01-41F4-9400-D0793CC9523C}"/>
              </a:ext>
            </a:extLst>
          </p:cNvPr>
          <p:cNvSpPr>
            <a:spLocks noGrp="1"/>
          </p:cNvSpPr>
          <p:nvPr>
            <p:ph idx="1"/>
          </p:nvPr>
        </p:nvSpPr>
        <p:spPr>
          <a:xfrm>
            <a:off x="643468" y="2638043"/>
            <a:ext cx="3363974" cy="3415623"/>
          </a:xfrm>
        </p:spPr>
        <p:txBody>
          <a:bodyPr vert="horz" lIns="91440" tIns="45720" rIns="91440" bIns="45720" rtlCol="0" anchor="t">
            <a:normAutofit/>
          </a:bodyPr>
          <a:lstStyle/>
          <a:p>
            <a:r>
              <a:rPr lang="en-US" sz="2000">
                <a:cs typeface="Calibri"/>
              </a:rPr>
              <a:t>4cm x 4cm active area </a:t>
            </a:r>
          </a:p>
          <a:p>
            <a:r>
              <a:rPr lang="en-US" sz="2000">
                <a:cs typeface="Calibri"/>
              </a:rPr>
              <a:t>Solder tabs</a:t>
            </a:r>
          </a:p>
          <a:p>
            <a:r>
              <a:rPr lang="en-US" sz="2000">
                <a:ea typeface="+mn-lt"/>
                <a:cs typeface="+mn-lt"/>
              </a:rPr>
              <a:t>Force accuracy ranges from 5% to 25%</a:t>
            </a:r>
          </a:p>
          <a:p>
            <a:r>
              <a:rPr lang="en-US" sz="2000">
                <a:ea typeface="+mn-lt"/>
                <a:cs typeface="+mn-lt"/>
              </a:rPr>
              <a:t>Sensing range from 0.2N to 20N</a:t>
            </a:r>
            <a:endParaRPr lang="en-US" sz="2000">
              <a:cs typeface="Calibri"/>
            </a:endParaRPr>
          </a:p>
          <a:p>
            <a:pPr marL="0" indent="0">
              <a:buNone/>
            </a:pPr>
            <a:br>
              <a:rPr lang="en-US"/>
            </a:br>
            <a:endParaRPr lang="en-US">
              <a:cs typeface="Calibri" panose="020F0502020204030204"/>
            </a:endParaRPr>
          </a:p>
          <a:p>
            <a:endParaRPr lang="en-US" sz="2000">
              <a:cs typeface="Calibri"/>
            </a:endParaRPr>
          </a:p>
          <a:p>
            <a:endParaRPr lang="en-US" sz="2000">
              <a:cs typeface="Calibri"/>
            </a:endParaRPr>
          </a:p>
        </p:txBody>
      </p:sp>
      <p:pic>
        <p:nvPicPr>
          <p:cNvPr id="4" name="Picture 4" descr="A close up of a device&#10;&#10;Description generated with very high confidence">
            <a:extLst>
              <a:ext uri="{FF2B5EF4-FFF2-40B4-BE49-F238E27FC236}">
                <a16:creationId xmlns:a16="http://schemas.microsoft.com/office/drawing/2014/main" id="{E16C369C-B6A2-41D2-AA93-A15798443B86}"/>
              </a:ext>
            </a:extLst>
          </p:cNvPr>
          <p:cNvPicPr>
            <a:picLocks noChangeAspect="1"/>
          </p:cNvPicPr>
          <p:nvPr/>
        </p:nvPicPr>
        <p:blipFill rotWithShape="1">
          <a:blip r:embed="rId3"/>
          <a:srcRect l="7816" t="12543" r="5977" b="8711"/>
          <a:stretch/>
        </p:blipFill>
        <p:spPr>
          <a:xfrm>
            <a:off x="5786593" y="1803398"/>
            <a:ext cx="5388601" cy="3248660"/>
          </a:xfrm>
          <a:prstGeom prst="rect">
            <a:avLst/>
          </a:prstGeom>
        </p:spPr>
      </p:pic>
    </p:spTree>
    <p:extLst>
      <p:ext uri="{BB962C8B-B14F-4D97-AF65-F5344CB8AC3E}">
        <p14:creationId xmlns:p14="http://schemas.microsoft.com/office/powerpoint/2010/main" val="407893798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EE39DFCF-9247-4DE5-BB93-074BFAF0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Shape 85">
            <a:extLst>
              <a:ext uri="{FF2B5EF4-FFF2-40B4-BE49-F238E27FC236}">
                <a16:creationId xmlns:a16="http://schemas.microsoft.com/office/drawing/2014/main" id="{442B652E-D499-4CDA-8F7A-60469EDBC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8" name="Freeform: Shape 87">
            <a:extLst>
              <a:ext uri="{FF2B5EF4-FFF2-40B4-BE49-F238E27FC236}">
                <a16:creationId xmlns:a16="http://schemas.microsoft.com/office/drawing/2014/main" id="{484A22B8-F5B6-47C2-B88E-DADAF379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0" name="Isosceles Triangle 89">
            <a:extLst>
              <a:ext uri="{FF2B5EF4-FFF2-40B4-BE49-F238E27FC236}">
                <a16:creationId xmlns:a16="http://schemas.microsoft.com/office/drawing/2014/main" id="{A987C18C-164D-4263-B486-4647A98E8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Isosceles Triangle 91">
            <a:extLst>
              <a:ext uri="{FF2B5EF4-FFF2-40B4-BE49-F238E27FC236}">
                <a16:creationId xmlns:a16="http://schemas.microsoft.com/office/drawing/2014/main" id="{E7E98B39-04C6-408B-92FD-76862874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reeform: Shape 93">
            <a:extLst>
              <a:ext uri="{FF2B5EF4-FFF2-40B4-BE49-F238E27FC236}">
                <a16:creationId xmlns:a16="http://schemas.microsoft.com/office/drawing/2014/main" id="{981C8C27-2457-421F-BDC4-7B4EA3C7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6" name="Rectangle 95">
            <a:extLst>
              <a:ext uri="{FF2B5EF4-FFF2-40B4-BE49-F238E27FC236}">
                <a16:creationId xmlns:a16="http://schemas.microsoft.com/office/drawing/2014/main" id="{CEA13C66-82C1-44AF-972B-8F5CCA41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8" name="Freeform: Shape 97">
            <a:extLst>
              <a:ext uri="{FF2B5EF4-FFF2-40B4-BE49-F238E27FC236}">
                <a16:creationId xmlns:a16="http://schemas.microsoft.com/office/drawing/2014/main" id="{9DB36437-FE59-457E-91A7-396BBD3C9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B38703A-3FBA-4B4F-BD39-6C1EB7668CB5}"/>
              </a:ext>
            </a:extLst>
          </p:cNvPr>
          <p:cNvSpPr>
            <a:spLocks noGrp="1"/>
          </p:cNvSpPr>
          <p:nvPr>
            <p:ph type="ctrTitle"/>
          </p:nvPr>
        </p:nvSpPr>
        <p:spPr>
          <a:xfrm>
            <a:off x="3204642" y="2353641"/>
            <a:ext cx="5782716" cy="2150719"/>
          </a:xfrm>
          <a:noFill/>
        </p:spPr>
        <p:txBody>
          <a:bodyPr anchor="ctr">
            <a:normAutofit/>
          </a:bodyPr>
          <a:lstStyle/>
          <a:p>
            <a:r>
              <a:rPr lang="en-US" sz="3600">
                <a:solidFill>
                  <a:srgbClr val="080808"/>
                </a:solidFill>
              </a:rPr>
              <a:t>Project Requirements</a:t>
            </a:r>
          </a:p>
        </p:txBody>
      </p:sp>
      <p:sp>
        <p:nvSpPr>
          <p:cNvPr id="100" name="Rectangle 99">
            <a:extLst>
              <a:ext uri="{FF2B5EF4-FFF2-40B4-BE49-F238E27FC236}">
                <a16:creationId xmlns:a16="http://schemas.microsoft.com/office/drawing/2014/main" id="{844D3693-2EFE-4667-89D5-47E2D592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C21FD796-9CD0-404D-8DF5-5274C0BCC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147246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35A04CF-97D4-4FF7-B359-C546B1F6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1DE7243B-5109-444B-8FAF-7437C66BC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1332" cy="6858000"/>
          </a:xfrm>
          <a:custGeom>
            <a:avLst/>
            <a:gdLst>
              <a:gd name="connsiteX0" fmla="*/ 4421332 w 4421332"/>
              <a:gd name="connsiteY0" fmla="*/ 0 h 6858000"/>
              <a:gd name="connsiteX1" fmla="*/ 69075 w 4421332"/>
              <a:gd name="connsiteY1" fmla="*/ 0 h 6858000"/>
              <a:gd name="connsiteX2" fmla="*/ 35131 w 4421332"/>
              <a:gd name="connsiteY2" fmla="*/ 267128 h 6858000"/>
              <a:gd name="connsiteX3" fmla="*/ 0 w 4421332"/>
              <a:gd name="connsiteY3" fmla="*/ 962845 h 6858000"/>
              <a:gd name="connsiteX4" fmla="*/ 3276103 w 4421332"/>
              <a:gd name="connsiteY4" fmla="*/ 6782205 h 6858000"/>
              <a:gd name="connsiteX5" fmla="*/ 3407923 w 4421332"/>
              <a:gd name="connsiteY5" fmla="*/ 6858000 h 6858000"/>
              <a:gd name="connsiteX6" fmla="*/ 4421332 w 4421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332" h="6858000">
                <a:moveTo>
                  <a:pt x="4421332" y="0"/>
                </a:moveTo>
                <a:lnTo>
                  <a:pt x="69075" y="0"/>
                </a:lnTo>
                <a:lnTo>
                  <a:pt x="35131" y="267128"/>
                </a:lnTo>
                <a:cubicBezTo>
                  <a:pt x="11901" y="495874"/>
                  <a:pt x="0" y="727970"/>
                  <a:pt x="0" y="962845"/>
                </a:cubicBezTo>
                <a:cubicBezTo>
                  <a:pt x="0" y="3429034"/>
                  <a:pt x="1312002" y="5588789"/>
                  <a:pt x="3276103" y="6782205"/>
                </a:cubicBezTo>
                <a:lnTo>
                  <a:pt x="3407923" y="6858000"/>
                </a:lnTo>
                <a:lnTo>
                  <a:pt x="442133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4C5D6221-DA7B-4611-AA26-7D8E349FD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232227" cy="6858000"/>
          </a:xfrm>
          <a:custGeom>
            <a:avLst/>
            <a:gdLst>
              <a:gd name="connsiteX0" fmla="*/ 0 w 4232227"/>
              <a:gd name="connsiteY0" fmla="*/ 0 h 6858000"/>
              <a:gd name="connsiteX1" fmla="*/ 4161853 w 4232227"/>
              <a:gd name="connsiteY1" fmla="*/ 0 h 6858000"/>
              <a:gd name="connsiteX2" fmla="*/ 4197953 w 4232227"/>
              <a:gd name="connsiteY2" fmla="*/ 284091 h 6858000"/>
              <a:gd name="connsiteX3" fmla="*/ 4232227 w 4232227"/>
              <a:gd name="connsiteY3" fmla="*/ 962844 h 6858000"/>
              <a:gd name="connsiteX4" fmla="*/ 758007 w 4232227"/>
              <a:gd name="connsiteY4" fmla="*/ 6800152 h 6858000"/>
              <a:gd name="connsiteX5" fmla="*/ 645060 w 4232227"/>
              <a:gd name="connsiteY5" fmla="*/ 6858000 h 6858000"/>
              <a:gd name="connsiteX6" fmla="*/ 0 w 423222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2227" h="6858000">
                <a:moveTo>
                  <a:pt x="0" y="0"/>
                </a:moveTo>
                <a:lnTo>
                  <a:pt x="4161853" y="0"/>
                </a:lnTo>
                <a:lnTo>
                  <a:pt x="4197953" y="284091"/>
                </a:lnTo>
                <a:cubicBezTo>
                  <a:pt x="4220617" y="507260"/>
                  <a:pt x="4232227" y="733696"/>
                  <a:pt x="4232227" y="962844"/>
                </a:cubicBezTo>
                <a:cubicBezTo>
                  <a:pt x="4232227" y="3483472"/>
                  <a:pt x="2827409" y="5675986"/>
                  <a:pt x="758007" y="6800152"/>
                </a:cubicBezTo>
                <a:lnTo>
                  <a:pt x="645060" y="6858000"/>
                </a:lnTo>
                <a:lnTo>
                  <a:pt x="0" y="685800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34ABFA0-100F-45CC-B7F7-296C26449D5D}"/>
              </a:ext>
            </a:extLst>
          </p:cNvPr>
          <p:cNvSpPr>
            <a:spLocks noGrp="1"/>
          </p:cNvSpPr>
          <p:nvPr>
            <p:ph type="title"/>
          </p:nvPr>
        </p:nvSpPr>
        <p:spPr>
          <a:xfrm>
            <a:off x="804672" y="1412489"/>
            <a:ext cx="2871095" cy="2156621"/>
          </a:xfrm>
        </p:spPr>
        <p:txBody>
          <a:bodyPr vert="horz" lIns="91440" tIns="45720" rIns="91440" bIns="45720" rtlCol="0" anchor="t">
            <a:normAutofit/>
          </a:bodyPr>
          <a:lstStyle/>
          <a:p>
            <a:r>
              <a:rPr lang="en-US" sz="3600" kern="1200">
                <a:solidFill>
                  <a:srgbClr val="FFFFFF"/>
                </a:solidFill>
                <a:latin typeface="+mj-lt"/>
                <a:ea typeface="+mj-ea"/>
                <a:cs typeface="+mj-cs"/>
              </a:rPr>
              <a:t>Project Requirements </a:t>
            </a:r>
          </a:p>
        </p:txBody>
      </p:sp>
      <p:sp>
        <p:nvSpPr>
          <p:cNvPr id="3" name="Content Placeholder 2">
            <a:extLst>
              <a:ext uri="{FF2B5EF4-FFF2-40B4-BE49-F238E27FC236}">
                <a16:creationId xmlns:a16="http://schemas.microsoft.com/office/drawing/2014/main" id="{22BB1C06-5A1C-45CA-8FF1-FDF6E8AF01CD}"/>
              </a:ext>
            </a:extLst>
          </p:cNvPr>
          <p:cNvSpPr>
            <a:spLocks noGrp="1"/>
          </p:cNvSpPr>
          <p:nvPr>
            <p:ph idx="1"/>
          </p:nvPr>
        </p:nvSpPr>
        <p:spPr>
          <a:xfrm>
            <a:off x="5198993" y="1412489"/>
            <a:ext cx="5967395" cy="4363844"/>
          </a:xfrm>
        </p:spPr>
        <p:txBody>
          <a:bodyPr vert="horz" lIns="91440" tIns="45720" rIns="91440" bIns="45720" rtlCol="0" anchor="t">
            <a:normAutofit/>
          </a:bodyPr>
          <a:lstStyle/>
          <a:p>
            <a:r>
              <a:rPr lang="en-US"/>
              <a:t>Develop a completely new eye drop adherence monitor</a:t>
            </a:r>
            <a:endParaRPr lang="en-US">
              <a:cs typeface="Calibri"/>
            </a:endParaRPr>
          </a:p>
          <a:p>
            <a:r>
              <a:rPr lang="en-US"/>
              <a:t>Accurately record when patients take medication</a:t>
            </a:r>
            <a:endParaRPr lang="en-US">
              <a:cs typeface="Calibri"/>
            </a:endParaRPr>
          </a:p>
          <a:p>
            <a:r>
              <a:rPr lang="en-US"/>
              <a:t>Provide valuable information to physicians to help them make better decisions on treating their patients</a:t>
            </a:r>
            <a:endParaRPr lang="en-US">
              <a:cs typeface="Calibri"/>
            </a:endParaRPr>
          </a:p>
        </p:txBody>
      </p:sp>
      <p:sp>
        <p:nvSpPr>
          <p:cNvPr id="5" name="TextBox 4">
            <a:extLst>
              <a:ext uri="{FF2B5EF4-FFF2-40B4-BE49-F238E27FC236}">
                <a16:creationId xmlns:a16="http://schemas.microsoft.com/office/drawing/2014/main" id="{0EC74CE4-3EE6-4F91-B0D3-13F4052085B1}"/>
              </a:ext>
            </a:extLst>
          </p:cNvPr>
          <p:cNvSpPr txBox="1"/>
          <p:nvPr/>
        </p:nvSpPr>
        <p:spPr>
          <a:xfrm>
            <a:off x="10789309" y="6392533"/>
            <a:ext cx="139604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2400"/>
              <a:t>Feng You</a:t>
            </a:r>
            <a:endParaRPr lang="en-US" sz="2400">
              <a:cs typeface="Calibri"/>
            </a:endParaRPr>
          </a:p>
        </p:txBody>
      </p:sp>
    </p:spTree>
    <p:extLst>
      <p:ext uri="{BB962C8B-B14F-4D97-AF65-F5344CB8AC3E}">
        <p14:creationId xmlns:p14="http://schemas.microsoft.com/office/powerpoint/2010/main" val="41680212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Arrow Connector 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052840EF-E8FA-4F74-A0FC-8691C64E8A65}"/>
              </a:ext>
            </a:extLst>
          </p:cNvPr>
          <p:cNvSpPr txBox="1">
            <a:spLocks/>
          </p:cNvSpPr>
          <p:nvPr/>
        </p:nvSpPr>
        <p:spPr>
          <a:xfrm>
            <a:off x="655320" y="365125"/>
            <a:ext cx="9013052" cy="71477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cs typeface="Calibri Light"/>
              </a:rPr>
              <a:t>DFD 0</a:t>
            </a:r>
            <a:endParaRPr lang="en-US" sz="4000"/>
          </a:p>
        </p:txBody>
      </p:sp>
      <p:sp>
        <p:nvSpPr>
          <p:cNvPr id="2" name="TextBox 1">
            <a:extLst>
              <a:ext uri="{FF2B5EF4-FFF2-40B4-BE49-F238E27FC236}">
                <a16:creationId xmlns:a16="http://schemas.microsoft.com/office/drawing/2014/main" id="{1B95CCE7-2643-46C5-8C98-E4500EC8C4B0}"/>
              </a:ext>
            </a:extLst>
          </p:cNvPr>
          <p:cNvSpPr txBox="1"/>
          <p:nvPr/>
        </p:nvSpPr>
        <p:spPr>
          <a:xfrm>
            <a:off x="9677400" y="6375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
        <p:nvSpPr>
          <p:cNvPr id="3" name="TextBox 2">
            <a:extLst>
              <a:ext uri="{FF2B5EF4-FFF2-40B4-BE49-F238E27FC236}">
                <a16:creationId xmlns:a16="http://schemas.microsoft.com/office/drawing/2014/main" id="{BFE70C79-164E-4D5C-8E1F-BD3E44C2F875}"/>
              </a:ext>
            </a:extLst>
          </p:cNvPr>
          <p:cNvSpPr txBox="1"/>
          <p:nvPr/>
        </p:nvSpPr>
        <p:spPr>
          <a:xfrm>
            <a:off x="10789309" y="6392533"/>
            <a:ext cx="139604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2400"/>
              <a:t>Feng You</a:t>
            </a:r>
            <a:endParaRPr lang="en-US" sz="2400">
              <a:cs typeface="Calibri"/>
            </a:endParaRPr>
          </a:p>
        </p:txBody>
      </p:sp>
      <p:pic>
        <p:nvPicPr>
          <p:cNvPr id="4" name="Picture 10" descr="A screenshot of a cell phone&#10;&#10;Description generated with very high confidence">
            <a:extLst>
              <a:ext uri="{FF2B5EF4-FFF2-40B4-BE49-F238E27FC236}">
                <a16:creationId xmlns:a16="http://schemas.microsoft.com/office/drawing/2014/main" id="{A4B14A58-15BD-435D-889F-8879CD37DAAE}"/>
              </a:ext>
            </a:extLst>
          </p:cNvPr>
          <p:cNvPicPr>
            <a:picLocks noChangeAspect="1"/>
          </p:cNvPicPr>
          <p:nvPr/>
        </p:nvPicPr>
        <p:blipFill rotWithShape="1">
          <a:blip r:embed="rId3"/>
          <a:srcRect l="-96" t="12180" r="-671" b="20752"/>
          <a:stretch/>
        </p:blipFill>
        <p:spPr>
          <a:xfrm>
            <a:off x="613805" y="1184345"/>
            <a:ext cx="10975991" cy="4681694"/>
          </a:xfrm>
          <a:prstGeom prst="rect">
            <a:avLst/>
          </a:prstGeom>
        </p:spPr>
      </p:pic>
    </p:spTree>
    <p:extLst>
      <p:ext uri="{BB962C8B-B14F-4D97-AF65-F5344CB8AC3E}">
        <p14:creationId xmlns:p14="http://schemas.microsoft.com/office/powerpoint/2010/main" val="1776153469"/>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Arrow Connector 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052840EF-E8FA-4F74-A0FC-8691C64E8A65}"/>
              </a:ext>
            </a:extLst>
          </p:cNvPr>
          <p:cNvSpPr txBox="1">
            <a:spLocks/>
          </p:cNvSpPr>
          <p:nvPr/>
        </p:nvSpPr>
        <p:spPr>
          <a:xfrm>
            <a:off x="655320" y="365125"/>
            <a:ext cx="9013052" cy="71477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cs typeface="Calibri Light"/>
              </a:rPr>
              <a:t>DFD 1</a:t>
            </a:r>
            <a:endParaRPr lang="en-US" sz="4000"/>
          </a:p>
        </p:txBody>
      </p:sp>
      <p:sp>
        <p:nvSpPr>
          <p:cNvPr id="2" name="TextBox 1">
            <a:extLst>
              <a:ext uri="{FF2B5EF4-FFF2-40B4-BE49-F238E27FC236}">
                <a16:creationId xmlns:a16="http://schemas.microsoft.com/office/drawing/2014/main" id="{1B95CCE7-2643-46C5-8C98-E4500EC8C4B0}"/>
              </a:ext>
            </a:extLst>
          </p:cNvPr>
          <p:cNvSpPr txBox="1"/>
          <p:nvPr/>
        </p:nvSpPr>
        <p:spPr>
          <a:xfrm>
            <a:off x="9677400" y="6375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pic>
        <p:nvPicPr>
          <p:cNvPr id="7" name="Picture 8" descr="A close up of a mans face&#10;&#10;Description generated with high confidence">
            <a:extLst>
              <a:ext uri="{FF2B5EF4-FFF2-40B4-BE49-F238E27FC236}">
                <a16:creationId xmlns:a16="http://schemas.microsoft.com/office/drawing/2014/main" id="{0D40A8D7-D33D-4059-9CE3-6E3BCBD7B0E2}"/>
              </a:ext>
            </a:extLst>
          </p:cNvPr>
          <p:cNvPicPr>
            <a:picLocks noChangeAspect="1"/>
          </p:cNvPicPr>
          <p:nvPr/>
        </p:nvPicPr>
        <p:blipFill>
          <a:blip r:embed="rId3"/>
          <a:stretch>
            <a:fillRect/>
          </a:stretch>
        </p:blipFill>
        <p:spPr>
          <a:xfrm>
            <a:off x="655163" y="1172754"/>
            <a:ext cx="9263406" cy="5219503"/>
          </a:xfrm>
          <a:prstGeom prst="rect">
            <a:avLst/>
          </a:prstGeom>
        </p:spPr>
      </p:pic>
      <p:sp>
        <p:nvSpPr>
          <p:cNvPr id="3" name="TextBox 2">
            <a:extLst>
              <a:ext uri="{FF2B5EF4-FFF2-40B4-BE49-F238E27FC236}">
                <a16:creationId xmlns:a16="http://schemas.microsoft.com/office/drawing/2014/main" id="{BFE70C79-164E-4D5C-8E1F-BD3E44C2F875}"/>
              </a:ext>
            </a:extLst>
          </p:cNvPr>
          <p:cNvSpPr txBox="1"/>
          <p:nvPr/>
        </p:nvSpPr>
        <p:spPr>
          <a:xfrm>
            <a:off x="10789309" y="6392533"/>
            <a:ext cx="139604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2400"/>
              <a:t>Feng You</a:t>
            </a:r>
            <a:endParaRPr lang="en-US" sz="2400">
              <a:cs typeface="Calibri"/>
            </a:endParaRPr>
          </a:p>
        </p:txBody>
      </p:sp>
    </p:spTree>
    <p:extLst>
      <p:ext uri="{BB962C8B-B14F-4D97-AF65-F5344CB8AC3E}">
        <p14:creationId xmlns:p14="http://schemas.microsoft.com/office/powerpoint/2010/main" val="67562363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EE39DFCF-9247-4DE5-BB93-074BFAF0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Shape 97">
            <a:extLst>
              <a:ext uri="{FF2B5EF4-FFF2-40B4-BE49-F238E27FC236}">
                <a16:creationId xmlns:a16="http://schemas.microsoft.com/office/drawing/2014/main" id="{442B652E-D499-4CDA-8F7A-60469EDBC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0" name="Freeform: Shape 99">
            <a:extLst>
              <a:ext uri="{FF2B5EF4-FFF2-40B4-BE49-F238E27FC236}">
                <a16:creationId xmlns:a16="http://schemas.microsoft.com/office/drawing/2014/main" id="{484A22B8-F5B6-47C2-B88E-DADAF379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2" name="Isosceles Triangle 101">
            <a:extLst>
              <a:ext uri="{FF2B5EF4-FFF2-40B4-BE49-F238E27FC236}">
                <a16:creationId xmlns:a16="http://schemas.microsoft.com/office/drawing/2014/main" id="{A987C18C-164D-4263-B486-4647A98E8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Isosceles Triangle 103">
            <a:extLst>
              <a:ext uri="{FF2B5EF4-FFF2-40B4-BE49-F238E27FC236}">
                <a16:creationId xmlns:a16="http://schemas.microsoft.com/office/drawing/2014/main" id="{E7E98B39-04C6-408B-92FD-76862874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Shape 105">
            <a:extLst>
              <a:ext uri="{FF2B5EF4-FFF2-40B4-BE49-F238E27FC236}">
                <a16:creationId xmlns:a16="http://schemas.microsoft.com/office/drawing/2014/main" id="{981C8C27-2457-421F-BDC4-7B4EA3C7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8" name="Rectangle 107">
            <a:extLst>
              <a:ext uri="{FF2B5EF4-FFF2-40B4-BE49-F238E27FC236}">
                <a16:creationId xmlns:a16="http://schemas.microsoft.com/office/drawing/2014/main" id="{CEA13C66-82C1-44AF-972B-8F5CCA41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0" name="Freeform: Shape 109">
            <a:extLst>
              <a:ext uri="{FF2B5EF4-FFF2-40B4-BE49-F238E27FC236}">
                <a16:creationId xmlns:a16="http://schemas.microsoft.com/office/drawing/2014/main" id="{9DB36437-FE59-457E-91A7-396BBD3C9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9710C388-800A-4B82-A301-C97FAFDE8A6B}"/>
              </a:ext>
            </a:extLst>
          </p:cNvPr>
          <p:cNvSpPr>
            <a:spLocks noGrp="1"/>
          </p:cNvSpPr>
          <p:nvPr>
            <p:ph type="ctrTitle"/>
          </p:nvPr>
        </p:nvSpPr>
        <p:spPr>
          <a:xfrm>
            <a:off x="3204642" y="2353641"/>
            <a:ext cx="5782716" cy="2150719"/>
          </a:xfrm>
          <a:noFill/>
        </p:spPr>
        <p:txBody>
          <a:bodyPr anchor="ctr">
            <a:normAutofit/>
          </a:bodyPr>
          <a:lstStyle/>
          <a:p>
            <a:r>
              <a:rPr lang="en-US" sz="3600">
                <a:solidFill>
                  <a:srgbClr val="080808"/>
                </a:solidFill>
              </a:rPr>
              <a:t>Technologies</a:t>
            </a:r>
          </a:p>
        </p:txBody>
      </p:sp>
      <p:sp>
        <p:nvSpPr>
          <p:cNvPr id="3" name="Subtitle 2">
            <a:extLst>
              <a:ext uri="{FF2B5EF4-FFF2-40B4-BE49-F238E27FC236}">
                <a16:creationId xmlns:a16="http://schemas.microsoft.com/office/drawing/2014/main" id="{2642336E-ADFA-45AC-A116-B7C1CE25C82A}"/>
              </a:ext>
            </a:extLst>
          </p:cNvPr>
          <p:cNvSpPr>
            <a:spLocks noGrp="1"/>
          </p:cNvSpPr>
          <p:nvPr>
            <p:ph type="subTitle" idx="1"/>
          </p:nvPr>
        </p:nvSpPr>
        <p:spPr>
          <a:xfrm>
            <a:off x="4439633" y="4518923"/>
            <a:ext cx="3312734" cy="1141851"/>
          </a:xfrm>
          <a:noFill/>
        </p:spPr>
        <p:txBody>
          <a:bodyPr>
            <a:normAutofit/>
          </a:bodyPr>
          <a:lstStyle/>
          <a:p>
            <a:r>
              <a:rPr lang="en-US" sz="2000">
                <a:solidFill>
                  <a:srgbClr val="080808"/>
                </a:solidFill>
              </a:rPr>
              <a:t>Ana Cortes</a:t>
            </a:r>
          </a:p>
        </p:txBody>
      </p:sp>
      <p:sp>
        <p:nvSpPr>
          <p:cNvPr id="112" name="Rectangle 111">
            <a:extLst>
              <a:ext uri="{FF2B5EF4-FFF2-40B4-BE49-F238E27FC236}">
                <a16:creationId xmlns:a16="http://schemas.microsoft.com/office/drawing/2014/main" id="{844D3693-2EFE-4667-89D5-47E2D592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C21FD796-9CD0-404D-8DF5-5274C0BCC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86197107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4CA9E3B0128A2439E3F0A879B5432EB" ma:contentTypeVersion="10" ma:contentTypeDescription="Create a new document." ma:contentTypeScope="" ma:versionID="5261c4f3bfe6b5d80b4ab002d3c187fc">
  <xsd:schema xmlns:xsd="http://www.w3.org/2001/XMLSchema" xmlns:xs="http://www.w3.org/2001/XMLSchema" xmlns:p="http://schemas.microsoft.com/office/2006/metadata/properties" xmlns:ns2="8827725f-fb0b-46e2-b3b3-696d81adbb90" targetNamespace="http://schemas.microsoft.com/office/2006/metadata/properties" ma:root="true" ma:fieldsID="681836484b7302de6a56ca593de5bce9" ns2:_="">
    <xsd:import namespace="8827725f-fb0b-46e2-b3b3-696d81adbb9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27725f-fb0b-46e2-b3b3-696d81adbb9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9EA90AB-BBE7-4FAF-8926-83CC613895CD}">
  <ds:schemaRefs>
    <ds:schemaRef ds:uri="http://schemas.microsoft.com/sharepoint/v3/contenttype/forms"/>
  </ds:schemaRefs>
</ds:datastoreItem>
</file>

<file path=customXml/itemProps2.xml><?xml version="1.0" encoding="utf-8"?>
<ds:datastoreItem xmlns:ds="http://schemas.openxmlformats.org/officeDocument/2006/customXml" ds:itemID="{61353C4D-15F0-4BD7-B4C5-757C8E2FD418}">
  <ds:schemaRefs>
    <ds:schemaRef ds:uri="8827725f-fb0b-46e2-b3b3-696d81adbb9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DEE0CDB-234E-41BA-A8C0-16A112676586}">
  <ds:schemaRefs>
    <ds:schemaRef ds:uri="8827725f-fb0b-46e2-b3b3-696d81adbb9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42</Slides>
  <Notes>35</Notes>
  <HiddenSlides>3</HiddenSlide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office theme</vt:lpstr>
      <vt:lpstr>Smart Eye Drops</vt:lpstr>
      <vt:lpstr>Project Goal </vt:lpstr>
      <vt:lpstr>PowerPoint Presentation</vt:lpstr>
      <vt:lpstr>Project Significance </vt:lpstr>
      <vt:lpstr>Project Requirements</vt:lpstr>
      <vt:lpstr>Project Requirements </vt:lpstr>
      <vt:lpstr>PowerPoint Presentation</vt:lpstr>
      <vt:lpstr>PowerPoint Presentation</vt:lpstr>
      <vt:lpstr>Technologies</vt:lpstr>
      <vt:lpstr>Technologies Used</vt:lpstr>
      <vt:lpstr>Technologies Used </vt:lpstr>
      <vt:lpstr>Prototype</vt:lpstr>
      <vt:lpstr>Mobile Development</vt:lpstr>
      <vt:lpstr>MetaWear</vt:lpstr>
      <vt:lpstr>Sensor Data</vt:lpstr>
      <vt:lpstr>Mobile Application</vt:lpstr>
      <vt:lpstr>Physician View</vt:lpstr>
      <vt:lpstr>Cloud Service</vt:lpstr>
      <vt:lpstr>Cloud Communication</vt:lpstr>
      <vt:lpstr>API Gateway</vt:lpstr>
      <vt:lpstr>Lambda</vt:lpstr>
      <vt:lpstr>EC2</vt:lpstr>
      <vt:lpstr>DynamoDB</vt:lpstr>
      <vt:lpstr>Sagemaker</vt:lpstr>
      <vt:lpstr>Machine Learning</vt:lpstr>
      <vt:lpstr>PowerPoint Presentation</vt:lpstr>
      <vt:lpstr>PowerPoint Presentation</vt:lpstr>
      <vt:lpstr>PowerPoint Presentation</vt:lpstr>
      <vt:lpstr>Accomplishments</vt:lpstr>
      <vt:lpstr>Challenges</vt:lpstr>
      <vt:lpstr>Summary</vt:lpstr>
      <vt:lpstr>Demo</vt:lpstr>
      <vt:lpstr>Video Demo</vt:lpstr>
      <vt:lpstr>PowerPoint Presentation</vt:lpstr>
      <vt:lpstr>Questions?</vt:lpstr>
      <vt:lpstr>References</vt:lpstr>
      <vt:lpstr>Additional Information</vt:lpstr>
      <vt:lpstr>Glaucoma</vt:lpstr>
      <vt:lpstr>Glaucoma Adherence</vt:lpstr>
      <vt:lpstr>MBIentLab MMC</vt:lpstr>
      <vt:lpstr>MBIentLab MMR</vt:lpstr>
      <vt:lpstr>FSR model 406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Eye Drops</dc:title>
  <dc:creator>Aaron</dc:creator>
  <cp:revision>1</cp:revision>
  <dcterms:created xsi:type="dcterms:W3CDTF">2020-04-27T22:30:57Z</dcterms:created>
  <dcterms:modified xsi:type="dcterms:W3CDTF">2020-05-24T21:53:05Z</dcterms:modified>
</cp:coreProperties>
</file>